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 id="2147483681" r:id="rId5"/>
    <p:sldMasterId id="2147483692" r:id="rId6"/>
  </p:sldMasterIdLst>
  <p:notesMasterIdLst>
    <p:notesMasterId r:id="rId8"/>
  </p:notesMasterIdLst>
  <p:sldIdLst>
    <p:sldId id="257" r:id="rId7"/>
    <p:sldId id="309" r:id="rId9"/>
    <p:sldId id="278" r:id="rId10"/>
    <p:sldId id="285" r:id="rId11"/>
    <p:sldId id="326" r:id="rId12"/>
    <p:sldId id="327" r:id="rId13"/>
    <p:sldId id="279" r:id="rId14"/>
    <p:sldId id="325" r:id="rId15"/>
    <p:sldId id="301" r:id="rId16"/>
    <p:sldId id="302" r:id="rId17"/>
    <p:sldId id="303" r:id="rId18"/>
    <p:sldId id="324" r:id="rId19"/>
    <p:sldId id="304" r:id="rId20"/>
    <p:sldId id="305" r:id="rId21"/>
    <p:sldId id="306" r:id="rId22"/>
    <p:sldId id="307" r:id="rId23"/>
    <p:sldId id="308" r:id="rId24"/>
  </p:sldIdLst>
  <p:sldSz cx="9144000" cy="6858000" type="screen4x3"/>
  <p:notesSz cx="6858000" cy="9144000"/>
  <p:custDataLst>
    <p:tags r:id="rId28"/>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0" userDrawn="1">
          <p15:clr>
            <a:srgbClr val="A4A3A4"/>
          </p15:clr>
        </p15:guide>
        <p15:guide id="2" pos="2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DFD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8" d="100"/>
          <a:sy n="108" d="100"/>
        </p:scale>
        <p:origin x="1704" y="102"/>
      </p:cViewPr>
      <p:guideLst>
        <p:guide orient="horz" pos="2110"/>
        <p:guide pos="2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gs" Target="tags/tag98.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D2A48B96-639E-45A3-A0BA-2464DFDB1FAA}" type="datetimeFigureOut">
              <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08"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57349"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幻灯片图像占位符 1"/>
          <p:cNvSpPr>
            <a:spLocks noGrp="1" noRot="1" noChangeAspect="1" noTextEdit="1"/>
          </p:cNvSpPr>
          <p:nvPr>
            <p:ph type="sldImg"/>
          </p:nvPr>
        </p:nvSpPr>
        <p:spPr>
          <a:ln>
            <a:miter lim="800000"/>
          </a:ln>
        </p:spPr>
      </p:sp>
      <p:sp>
        <p:nvSpPr>
          <p:cNvPr id="23555"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35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654810" y="3283128"/>
            <a:ext cx="5332257" cy="957967"/>
          </a:xfrm>
        </p:spPr>
        <p:txBody>
          <a:bodyPr anchor="b">
            <a:normAutofit/>
          </a:bodyPr>
          <a:lstStyle>
            <a:lvl1pPr algn="l">
              <a:defRPr sz="45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654810" y="4312525"/>
            <a:ext cx="5332257" cy="813543"/>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654810" y="3283128"/>
            <a:ext cx="5332257" cy="957967"/>
          </a:xfrm>
        </p:spPr>
        <p:txBody>
          <a:bodyPr anchor="b">
            <a:normAutofit/>
          </a:bodyPr>
          <a:lstStyle>
            <a:lvl1pPr algn="l">
              <a:defRPr sz="45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654810" y="4312525"/>
            <a:ext cx="5332257" cy="813543"/>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42925" y="1709739"/>
            <a:ext cx="6848475" cy="1719261"/>
          </a:xfrm>
        </p:spPr>
        <p:txBody>
          <a:bodyPr anchor="b">
            <a:normAutofit/>
          </a:bodyPr>
          <a:lstStyle>
            <a:lvl1pPr>
              <a:defRPr sz="5000" b="1">
                <a:solidFill>
                  <a:schemeClr val="bg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42925" y="3568698"/>
            <a:ext cx="6848475" cy="1549401"/>
          </a:xfrm>
        </p:spPr>
        <p:txBody>
          <a:bodyPr>
            <a:norm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4"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71500" y="2158998"/>
            <a:ext cx="4286250" cy="1382451"/>
          </a:xfrm>
        </p:spPr>
        <p:txBody>
          <a:bodyPr anchor="b">
            <a:noAutofit/>
          </a:bodyPr>
          <a:lstStyle>
            <a:lvl1pPr>
              <a:defRPr sz="6000" b="1">
                <a:solidFill>
                  <a:schemeClr val="bg1"/>
                </a:solidFill>
              </a:defRPr>
            </a:lvl1pPr>
          </a:lstStyle>
          <a:p>
            <a:r>
              <a:rPr lang="zh-CN" altLang="en-US" noProof="1"/>
              <a:t>单击此处编辑母版标题样式</a:t>
            </a:r>
            <a:endParaRPr lang="zh-CN" altLang="en-US" noProof="1"/>
          </a:p>
        </p:txBody>
      </p:sp>
      <p:sp>
        <p:nvSpPr>
          <p:cNvPr id="13" name="文本占位符 12"/>
          <p:cNvSpPr>
            <a:spLocks noGrp="1"/>
          </p:cNvSpPr>
          <p:nvPr>
            <p:ph type="body" sz="quarter" idx="13"/>
          </p:nvPr>
        </p:nvSpPr>
        <p:spPr>
          <a:xfrm>
            <a:off x="571500" y="3733800"/>
            <a:ext cx="4286250" cy="1185863"/>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a:t>单击此处编辑母版文本样式</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4014391" y="733425"/>
            <a:ext cx="46278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单击图标添加图片</a:t>
            </a: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654810" y="3283128"/>
            <a:ext cx="5332257" cy="957967"/>
          </a:xfrm>
        </p:spPr>
        <p:txBody>
          <a:bodyPr anchor="b">
            <a:normAutofit/>
          </a:bodyPr>
          <a:lstStyle>
            <a:lvl1pPr algn="l">
              <a:defRPr sz="45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654810" y="4312525"/>
            <a:ext cx="5332257" cy="813543"/>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42925" y="1709739"/>
            <a:ext cx="6848475" cy="1719261"/>
          </a:xfrm>
        </p:spPr>
        <p:txBody>
          <a:bodyPr anchor="b">
            <a:normAutofit/>
          </a:bodyPr>
          <a:lstStyle>
            <a:lvl1pPr>
              <a:defRPr sz="5000" b="1">
                <a:solidFill>
                  <a:schemeClr val="bg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42925" y="3568698"/>
            <a:ext cx="6848475" cy="1549401"/>
          </a:xfrm>
        </p:spPr>
        <p:txBody>
          <a:bodyPr>
            <a:norm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4"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71500" y="2158998"/>
            <a:ext cx="4286250" cy="1382451"/>
          </a:xfrm>
        </p:spPr>
        <p:txBody>
          <a:bodyPr anchor="b">
            <a:noAutofit/>
          </a:bodyPr>
          <a:lstStyle>
            <a:lvl1pPr>
              <a:defRPr sz="6000" b="1">
                <a:solidFill>
                  <a:schemeClr val="bg1"/>
                </a:solidFill>
              </a:defRPr>
            </a:lvl1pPr>
          </a:lstStyle>
          <a:p>
            <a:r>
              <a:rPr lang="zh-CN" altLang="en-US" noProof="1"/>
              <a:t>单击此处编辑母版标题样式</a:t>
            </a:r>
            <a:endParaRPr lang="zh-CN" altLang="en-US" noProof="1"/>
          </a:p>
        </p:txBody>
      </p:sp>
      <p:sp>
        <p:nvSpPr>
          <p:cNvPr id="13" name="文本占位符 12"/>
          <p:cNvSpPr>
            <a:spLocks noGrp="1"/>
          </p:cNvSpPr>
          <p:nvPr>
            <p:ph type="body" sz="quarter" idx="13"/>
          </p:nvPr>
        </p:nvSpPr>
        <p:spPr>
          <a:xfrm>
            <a:off x="571500" y="3733800"/>
            <a:ext cx="4286250" cy="1185863"/>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a:t>单击此处编辑母版文本样式</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4014391" y="733425"/>
            <a:ext cx="46278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单击图标添加图片</a:t>
            </a: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42925" y="1709739"/>
            <a:ext cx="6848475" cy="1719261"/>
          </a:xfrm>
        </p:spPr>
        <p:txBody>
          <a:bodyPr anchor="b">
            <a:normAutofit/>
          </a:bodyPr>
          <a:lstStyle>
            <a:lvl1pPr>
              <a:defRPr sz="5000" b="1">
                <a:solidFill>
                  <a:schemeClr val="bg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42925" y="3568698"/>
            <a:ext cx="6848475" cy="1549401"/>
          </a:xfrm>
        </p:spPr>
        <p:txBody>
          <a:bodyPr>
            <a:norm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654810" y="3283128"/>
            <a:ext cx="5332257" cy="957967"/>
          </a:xfrm>
        </p:spPr>
        <p:txBody>
          <a:bodyPr anchor="b">
            <a:normAutofit/>
          </a:bodyPr>
          <a:lstStyle>
            <a:lvl1pPr algn="l">
              <a:defRPr sz="45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654810" y="4312525"/>
            <a:ext cx="5332257" cy="813543"/>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42925" y="1709739"/>
            <a:ext cx="6848475" cy="1719261"/>
          </a:xfrm>
        </p:spPr>
        <p:txBody>
          <a:bodyPr anchor="b">
            <a:normAutofit/>
          </a:bodyPr>
          <a:lstStyle>
            <a:lvl1pPr>
              <a:defRPr sz="5000" b="1">
                <a:solidFill>
                  <a:schemeClr val="bg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42925" y="3568698"/>
            <a:ext cx="6848475" cy="1549401"/>
          </a:xfrm>
        </p:spPr>
        <p:txBody>
          <a:bodyPr>
            <a:norm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4"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71500" y="2158998"/>
            <a:ext cx="4286250" cy="1382451"/>
          </a:xfrm>
        </p:spPr>
        <p:txBody>
          <a:bodyPr anchor="b">
            <a:noAutofit/>
          </a:bodyPr>
          <a:lstStyle>
            <a:lvl1pPr>
              <a:defRPr sz="6000" b="1">
                <a:solidFill>
                  <a:schemeClr val="bg1"/>
                </a:solidFill>
              </a:defRPr>
            </a:lvl1pPr>
          </a:lstStyle>
          <a:p>
            <a:r>
              <a:rPr lang="zh-CN" altLang="en-US" noProof="1"/>
              <a:t>单击此处编辑母版标题样式</a:t>
            </a:r>
            <a:endParaRPr lang="zh-CN" altLang="en-US" noProof="1"/>
          </a:p>
        </p:txBody>
      </p:sp>
      <p:sp>
        <p:nvSpPr>
          <p:cNvPr id="13" name="文本占位符 12"/>
          <p:cNvSpPr>
            <a:spLocks noGrp="1"/>
          </p:cNvSpPr>
          <p:nvPr>
            <p:ph type="body" sz="quarter" idx="13"/>
          </p:nvPr>
        </p:nvSpPr>
        <p:spPr>
          <a:xfrm>
            <a:off x="571500" y="3733800"/>
            <a:ext cx="4286250" cy="1185863"/>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a:t>单击此处编辑母版文本样式</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4014391" y="733425"/>
            <a:ext cx="46278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单击图标添加图片</a:t>
            </a: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ctrTitle"/>
          </p:nvPr>
        </p:nvSpPr>
        <p:spPr>
          <a:xfrm>
            <a:off x="654810" y="3283128"/>
            <a:ext cx="5332257" cy="957967"/>
          </a:xfrm>
        </p:spPr>
        <p:txBody>
          <a:bodyPr anchor="b">
            <a:normAutofit/>
          </a:bodyPr>
          <a:lstStyle>
            <a:lvl1pPr algn="l">
              <a:defRPr sz="45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654810" y="4312525"/>
            <a:ext cx="5332257" cy="813543"/>
          </a:xfrm>
        </p:spPr>
        <p:txBody>
          <a:bodyPr>
            <a:norm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5"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42925" y="1709739"/>
            <a:ext cx="6848475" cy="1719261"/>
          </a:xfrm>
        </p:spPr>
        <p:txBody>
          <a:bodyPr anchor="b">
            <a:normAutofit/>
          </a:bodyPr>
          <a:lstStyle>
            <a:lvl1pPr>
              <a:defRPr sz="5000" b="1">
                <a:solidFill>
                  <a:schemeClr val="bg1"/>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542925" y="3568698"/>
            <a:ext cx="6848475" cy="1549401"/>
          </a:xfrm>
        </p:spPr>
        <p:txBody>
          <a:bodyPr>
            <a:normAutofit/>
          </a:bodyPr>
          <a:lstStyle>
            <a:lvl1pPr marL="0" indent="0">
              <a:buNone/>
              <a:defRPr sz="1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10"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4"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71500" y="2158998"/>
            <a:ext cx="4286250" cy="1382451"/>
          </a:xfrm>
        </p:spPr>
        <p:txBody>
          <a:bodyPr anchor="b">
            <a:noAutofit/>
          </a:bodyPr>
          <a:lstStyle>
            <a:lvl1pPr>
              <a:defRPr sz="6000" b="1">
                <a:solidFill>
                  <a:schemeClr val="bg1"/>
                </a:solidFill>
              </a:defRPr>
            </a:lvl1pPr>
          </a:lstStyle>
          <a:p>
            <a:r>
              <a:rPr lang="zh-CN" altLang="en-US" noProof="1"/>
              <a:t>单击此处编辑母版标题样式</a:t>
            </a:r>
            <a:endParaRPr lang="zh-CN" altLang="en-US" noProof="1"/>
          </a:p>
        </p:txBody>
      </p:sp>
      <p:sp>
        <p:nvSpPr>
          <p:cNvPr id="13" name="文本占位符 12"/>
          <p:cNvSpPr>
            <a:spLocks noGrp="1"/>
          </p:cNvSpPr>
          <p:nvPr>
            <p:ph type="body" sz="quarter" idx="13"/>
          </p:nvPr>
        </p:nvSpPr>
        <p:spPr>
          <a:xfrm>
            <a:off x="571500" y="3733800"/>
            <a:ext cx="4286250" cy="1185863"/>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a:t>单击此处编辑母版文本样式</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4014391" y="733425"/>
            <a:ext cx="46278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单击图标添加图片</a:t>
            </a: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normAutofit/>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29842" y="1744961"/>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2" y="2615609"/>
            <a:ext cx="3868340"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28650" y="551544"/>
            <a:ext cx="7886700" cy="5558971"/>
          </a:xfrm>
        </p:spPr>
        <p:txBody>
          <a:bodyPr>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日期占位符 1"/>
          <p:cNvSpPr>
            <a:spLocks noGrp="1"/>
          </p:cNvSpPr>
          <p:nvPr>
            <p:ph type="dt" sz="half" idx="14"/>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5"/>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6"/>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flipH="1">
            <a:off x="4005263" y="0"/>
            <a:ext cx="1976438" cy="2840038"/>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4" name="Freeform 6"/>
          <p:cNvSpPr/>
          <p:nvPr/>
        </p:nvSpPr>
        <p:spPr bwMode="auto">
          <a:xfrm flipH="1">
            <a:off x="4005263" y="1611313"/>
            <a:ext cx="5138738" cy="5246688"/>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bg1"/>
              </a:solidFill>
              <a:effectLst/>
              <a:uLnTx/>
              <a:uFillTx/>
              <a:latin typeface="+mn-lt"/>
              <a:ea typeface="+mn-ea"/>
              <a:cs typeface="+mn-cs"/>
            </a:endParaRPr>
          </a:p>
        </p:txBody>
      </p:sp>
      <p:sp>
        <p:nvSpPr>
          <p:cNvPr id="8" name="Freeform 7"/>
          <p:cNvSpPr/>
          <p:nvPr/>
        </p:nvSpPr>
        <p:spPr bwMode="auto">
          <a:xfrm flipH="1">
            <a:off x="5000625" y="0"/>
            <a:ext cx="3567113" cy="1611313"/>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9" name="Freeform 8"/>
          <p:cNvSpPr/>
          <p:nvPr/>
        </p:nvSpPr>
        <p:spPr bwMode="auto">
          <a:xfrm flipH="1">
            <a:off x="5981700" y="0"/>
            <a:ext cx="3162300" cy="6797675"/>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lIns="68580" tIns="34290" rIns="68580" bIns="34290"/>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350" b="0" i="0" u="none" strike="noStrike" kern="1200" cap="none" spc="0" normalizeH="0" baseline="0" noProof="1">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571500" y="2158998"/>
            <a:ext cx="4286250" cy="1382451"/>
          </a:xfrm>
        </p:spPr>
        <p:txBody>
          <a:bodyPr anchor="b">
            <a:noAutofit/>
          </a:bodyPr>
          <a:lstStyle>
            <a:lvl1pPr>
              <a:defRPr sz="6000" b="1">
                <a:solidFill>
                  <a:schemeClr val="bg1"/>
                </a:solidFill>
              </a:defRPr>
            </a:lvl1pPr>
          </a:lstStyle>
          <a:p>
            <a:r>
              <a:rPr lang="zh-CN" altLang="en-US" noProof="1"/>
              <a:t>单击此处编辑母版标题样式</a:t>
            </a:r>
            <a:endParaRPr lang="zh-CN" altLang="en-US" noProof="1"/>
          </a:p>
        </p:txBody>
      </p:sp>
      <p:sp>
        <p:nvSpPr>
          <p:cNvPr id="13" name="文本占位符 12"/>
          <p:cNvSpPr>
            <a:spLocks noGrp="1"/>
          </p:cNvSpPr>
          <p:nvPr>
            <p:ph type="body" sz="quarter" idx="13"/>
          </p:nvPr>
        </p:nvSpPr>
        <p:spPr>
          <a:xfrm>
            <a:off x="571500" y="3733800"/>
            <a:ext cx="4286250" cy="1185863"/>
          </a:xfrm>
        </p:spPr>
        <p:txBody>
          <a:bodyPr/>
          <a:lstStyle>
            <a:lvl1pPr marL="0" indent="0">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a:t>单击此处编辑母版文本样式</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4014391" y="733425"/>
            <a:ext cx="46278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单击图标添加图片</a:t>
            </a: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4" Type="http://schemas.openxmlformats.org/officeDocument/2006/relationships/theme" Target="../theme/theme3.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4" Type="http://schemas.openxmlformats.org/officeDocument/2006/relationships/theme" Target="../theme/theme4.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 Type="http://schemas.openxmlformats.org/officeDocument/2006/relationships/slideLayout" Target="../slideLayouts/slideLayout42.xml"/><Relationship Id="rId14" Type="http://schemas.openxmlformats.org/officeDocument/2006/relationships/theme" Target="../theme/theme5.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custDataLst>
              <p:tags r:id="rId11"/>
            </p:custDataLst>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12"/>
            </p:custDataLst>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685800" rtl="0" fontAlgn="base">
        <a:lnSpc>
          <a:spcPct val="90000"/>
        </a:lnSpc>
        <a:spcBef>
          <a:spcPct val="0"/>
        </a:spcBef>
        <a:spcAft>
          <a:spcPct val="0"/>
        </a:spcAft>
        <a:defRPr sz="3600" kern="1200">
          <a:solidFill>
            <a:schemeClr val="tx1"/>
          </a:solidFill>
          <a:latin typeface="+mj-lt"/>
          <a:ea typeface="微软雅黑" panose="020B0503020204020204" pitchFamily="34" charset="-122"/>
          <a:cs typeface="+mj-cs"/>
        </a:defRPr>
      </a:lvl1pPr>
      <a:lvl2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占位符 1"/>
          <p:cNvSpPr>
            <a:spLocks noGrp="1"/>
          </p:cNvSpPr>
          <p:nvPr>
            <p:ph type="title"/>
            <p:custDataLst>
              <p:tags r:id="rId11"/>
            </p:custDataLst>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custDataLst>
              <p:tags r:id="rId12"/>
            </p:custDataLst>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lvl1pPr algn="l" defTabSz="685800" rtl="0" fontAlgn="base">
        <a:lnSpc>
          <a:spcPct val="90000"/>
        </a:lnSpc>
        <a:spcBef>
          <a:spcPct val="0"/>
        </a:spcBef>
        <a:spcAft>
          <a:spcPct val="0"/>
        </a:spcAft>
        <a:defRPr sz="3600" kern="1200">
          <a:solidFill>
            <a:schemeClr val="tx1"/>
          </a:solidFill>
          <a:latin typeface="+mj-lt"/>
          <a:ea typeface="微软雅黑" panose="020B0503020204020204" pitchFamily="34" charset="-122"/>
          <a:cs typeface="+mj-cs"/>
        </a:defRPr>
      </a:lvl1pPr>
      <a:lvl2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占位符 1"/>
          <p:cNvSpPr>
            <a:spLocks noGrp="1"/>
          </p:cNvSpPr>
          <p:nvPr>
            <p:ph type="title"/>
            <p:custDataLst>
              <p:tags r:id="rId11"/>
            </p:custDataLst>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p:custDataLst>
              <p:tags r:id="rId12"/>
            </p:custDataLst>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lvl1pPr algn="l" defTabSz="685800" rtl="0" fontAlgn="base">
        <a:lnSpc>
          <a:spcPct val="90000"/>
        </a:lnSpc>
        <a:spcBef>
          <a:spcPct val="0"/>
        </a:spcBef>
        <a:spcAft>
          <a:spcPct val="0"/>
        </a:spcAft>
        <a:defRPr sz="3600" kern="1200">
          <a:solidFill>
            <a:schemeClr val="tx1"/>
          </a:solidFill>
          <a:latin typeface="+mj-lt"/>
          <a:ea typeface="微软雅黑" panose="020B0503020204020204" pitchFamily="34" charset="-122"/>
          <a:cs typeface="+mj-cs"/>
        </a:defRPr>
      </a:lvl1pPr>
      <a:lvl2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标题占位符 1"/>
          <p:cNvSpPr>
            <a:spLocks noGrp="1"/>
          </p:cNvSpPr>
          <p:nvPr>
            <p:ph type="title"/>
            <p:custDataLst>
              <p:tags r:id="rId11"/>
            </p:custDataLst>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custDataLst>
              <p:tags r:id="rId12"/>
            </p:custDataLst>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sldNum="0" hdr="0" ftr="0" dt="0"/>
  <p:txStyles>
    <p:titleStyle>
      <a:lvl1pPr algn="l" defTabSz="685800" rtl="0" fontAlgn="base">
        <a:lnSpc>
          <a:spcPct val="90000"/>
        </a:lnSpc>
        <a:spcBef>
          <a:spcPct val="0"/>
        </a:spcBef>
        <a:spcAft>
          <a:spcPct val="0"/>
        </a:spcAft>
        <a:defRPr sz="3600" kern="1200">
          <a:solidFill>
            <a:schemeClr val="tx1"/>
          </a:solidFill>
          <a:latin typeface="+mj-lt"/>
          <a:ea typeface="微软雅黑" panose="020B0503020204020204" pitchFamily="34" charset="-122"/>
          <a:cs typeface="+mj-cs"/>
        </a:defRPr>
      </a:lvl1pPr>
      <a:lvl2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标题占位符 1"/>
          <p:cNvSpPr>
            <a:spLocks noGrp="1"/>
          </p:cNvSpPr>
          <p:nvPr>
            <p:ph type="title"/>
            <p:custDataLst>
              <p:tags r:id="rId11"/>
            </p:custDataLst>
          </p:nvPr>
        </p:nvSpPr>
        <p:spPr>
          <a:xfrm>
            <a:off x="628650" y="365125"/>
            <a:ext cx="78867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5123" name="文本占位符 2"/>
          <p:cNvSpPr>
            <a:spLocks noGrp="1"/>
          </p:cNvSpPr>
          <p:nvPr>
            <p:ph type="body"/>
            <p:custDataLst>
              <p:tags r:id="rId12"/>
            </p:custDataLst>
          </p:nvPr>
        </p:nvSpPr>
        <p:spPr>
          <a:xfrm>
            <a:off x="628650" y="1825625"/>
            <a:ext cx="78867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sldNum="0" hdr="0" ftr="0" dt="0"/>
  <p:txStyles>
    <p:titleStyle>
      <a:lvl1pPr algn="l" defTabSz="685800" rtl="0" fontAlgn="base">
        <a:lnSpc>
          <a:spcPct val="90000"/>
        </a:lnSpc>
        <a:spcBef>
          <a:spcPct val="0"/>
        </a:spcBef>
        <a:spcAft>
          <a:spcPct val="0"/>
        </a:spcAft>
        <a:defRPr sz="3600" kern="1200">
          <a:solidFill>
            <a:schemeClr val="tx1"/>
          </a:solidFill>
          <a:latin typeface="+mj-lt"/>
          <a:ea typeface="微软雅黑" panose="020B0503020204020204" pitchFamily="34" charset="-122"/>
          <a:cs typeface="+mj-cs"/>
        </a:defRPr>
      </a:lvl1pPr>
      <a:lvl2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2pPr>
      <a:lvl3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3pPr>
      <a:lvl4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4pPr>
      <a:lvl5pPr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6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6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66.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42.xml"/><Relationship Id="rId7" Type="http://schemas.openxmlformats.org/officeDocument/2006/relationships/tags" Target="../tags/tag7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76.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8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32.xml"/><Relationship Id="rId6" Type="http://schemas.openxmlformats.org/officeDocument/2006/relationships/tags" Target="../tags/tag86.xml"/><Relationship Id="rId5" Type="http://schemas.openxmlformats.org/officeDocument/2006/relationships/image" Target="../media/image15.png"/><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32.xml"/><Relationship Id="rId6" Type="http://schemas.openxmlformats.org/officeDocument/2006/relationships/tags" Target="../tags/tag91.xml"/><Relationship Id="rId5" Type="http://schemas.openxmlformats.org/officeDocument/2006/relationships/image" Target="../media/image16.png"/><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97.xml"/><Relationship Id="rId6" Type="http://schemas.openxmlformats.org/officeDocument/2006/relationships/image" Target="../media/image17.png"/><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2.xml"/><Relationship Id="rId6" Type="http://schemas.openxmlformats.org/officeDocument/2006/relationships/tags" Target="../tags/tag23.xml"/><Relationship Id="rId5" Type="http://schemas.openxmlformats.org/officeDocument/2006/relationships/image" Target="../media/image2.png"/><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28.xml"/><Relationship Id="rId5" Type="http://schemas.openxmlformats.org/officeDocument/2006/relationships/image" Target="../media/image3.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2.xml"/><Relationship Id="rId6" Type="http://schemas.openxmlformats.org/officeDocument/2006/relationships/tags" Target="../tags/tag33.xml"/><Relationship Id="rId5" Type="http://schemas.openxmlformats.org/officeDocument/2006/relationships/image" Target="../media/image4.png"/><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2.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47.xml"/><Relationship Id="rId5" Type="http://schemas.openxmlformats.org/officeDocument/2006/relationships/image" Target="../media/image7.png"/><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5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3"/>
          <p:cNvSpPr>
            <a:spLocks noGrp="1"/>
          </p:cNvSpPr>
          <p:nvPr>
            <p:ph type="ctrTitle"/>
            <p:custDataLst>
              <p:tags r:id="rId1"/>
            </p:custDataLst>
          </p:nvPr>
        </p:nvSpPr>
        <p:spPr>
          <a:xfrm>
            <a:off x="414338" y="3105150"/>
            <a:ext cx="7615238" cy="787400"/>
          </a:xfrm>
        </p:spPr>
        <p:txBody>
          <a:bodyPr vert="horz" wrap="square" lIns="91440" tIns="45720" rIns="91440" bIns="45720" numCol="1" anchor="b" anchorCtr="0" compatLnSpc="1">
            <a:normAutofit fontScale="90000"/>
          </a:bodyPr>
          <a:lstStyle/>
          <a:p>
            <a:pPr marL="0" marR="0" lvl="0" indent="0" algn="l" defTabSz="685800" rtl="0" eaLnBrk="1" fontAlgn="auto" latinLnBrk="0" hangingPunct="1">
              <a:lnSpc>
                <a:spcPct val="120000"/>
              </a:lnSpc>
              <a:spcBef>
                <a:spcPct val="0"/>
              </a:spcBef>
              <a:spcAft>
                <a:spcPct val="0"/>
              </a:spcAft>
              <a:buClrTx/>
              <a:buSzTx/>
              <a:buFontTx/>
              <a:buNone/>
              <a:defRPr/>
            </a:pPr>
            <a:r>
              <a:rPr kumimoji="0" lang="zh-CN" altLang="en-US" sz="4500" b="1" i="0" u="none" strike="noStrike" kern="1200" cap="none" spc="0" normalizeH="0" baseline="0" noProof="1">
                <a:ln>
                  <a:noFill/>
                </a:ln>
                <a:solidFill>
                  <a:schemeClr val="bg1"/>
                </a:solidFill>
                <a:effectLst/>
                <a:uLnTx/>
                <a:uFillTx/>
                <a:latin typeface="+mj-lt"/>
                <a:ea typeface="+mj-ea"/>
                <a:cs typeface="+mj-cs"/>
                <a:sym typeface="Arial" panose="020B0604020202020204" pitchFamily="34" charset="0"/>
              </a:rPr>
              <a:t>学生端学位申请操作手册</a:t>
            </a:r>
            <a:endParaRPr kumimoji="0" lang="zh-CN" altLang="en-US" sz="4500" b="1" i="0" u="none" strike="noStrike" kern="1200" cap="none" spc="0" normalizeH="0" baseline="0" noProof="1">
              <a:ln>
                <a:noFill/>
              </a:ln>
              <a:solidFill>
                <a:schemeClr val="bg1"/>
              </a:solidFill>
              <a:effectLst/>
              <a:uLnTx/>
              <a:uFillTx/>
              <a:latin typeface="+mj-lt"/>
              <a:ea typeface="+mj-ea"/>
              <a:cs typeface="+mj-cs"/>
              <a:sym typeface="Arial" panose="020B0604020202020204" pitchFamily="34" charset="0"/>
            </a:endParaRPr>
          </a:p>
        </p:txBody>
      </p:sp>
      <p:sp>
        <p:nvSpPr>
          <p:cNvPr id="5" name="文本框 4"/>
          <p:cNvSpPr txBox="1"/>
          <p:nvPr>
            <p:custDataLst>
              <p:tags r:id="rId2"/>
            </p:custDataLst>
          </p:nvPr>
        </p:nvSpPr>
        <p:spPr>
          <a:xfrm>
            <a:off x="414338" y="2197100"/>
            <a:ext cx="7542213" cy="857250"/>
          </a:xfrm>
          <a:prstGeom prst="rect">
            <a:avLst/>
          </a:prstGeom>
        </p:spPr>
        <p:txBody>
          <a:bodyPr lIns="68580" tIns="34290" rIns="68580" bIns="34290" anchor="b">
            <a:normAutofit fontScale="80000" lnSpcReduction="10000"/>
          </a:bodyPr>
          <a:lstStyle>
            <a:lvl1pPr indent="0" algn="ctr">
              <a:lnSpc>
                <a:spcPct val="90000"/>
              </a:lnSpc>
              <a:spcBef>
                <a:spcPts val="1000"/>
              </a:spcBef>
              <a:buFont typeface="Arial" panose="020B0604020202020204" pitchFamily="34" charset="0"/>
              <a:buNone/>
              <a:defRPr sz="6000" b="1">
                <a:solidFill>
                  <a:schemeClr val="bg1"/>
                </a:solidFill>
              </a:defRPr>
            </a:lvl1pPr>
            <a:lvl2pPr indent="0" algn="ctr">
              <a:lnSpc>
                <a:spcPct val="90000"/>
              </a:lnSpc>
              <a:spcBef>
                <a:spcPts val="500"/>
              </a:spcBef>
              <a:buFont typeface="Arial" panose="020B0604020202020204" pitchFamily="34" charset="0"/>
              <a:buNone/>
              <a:defRPr sz="2000" b="1">
                <a:solidFill>
                  <a:schemeClr val="bg1"/>
                </a:solidFill>
              </a:defRPr>
            </a:lvl2pPr>
            <a:lvl3pPr indent="0" algn="ctr">
              <a:lnSpc>
                <a:spcPct val="90000"/>
              </a:lnSpc>
              <a:spcBef>
                <a:spcPts val="500"/>
              </a:spcBef>
              <a:buFont typeface="Arial" panose="020B0604020202020204" pitchFamily="34" charset="0"/>
              <a:buNone/>
              <a:defRPr b="1"/>
            </a:lvl3pPr>
            <a:lvl4pPr indent="0" algn="ctr">
              <a:lnSpc>
                <a:spcPct val="90000"/>
              </a:lnSpc>
              <a:spcBef>
                <a:spcPts val="500"/>
              </a:spcBef>
              <a:buFont typeface="Arial" panose="020B0604020202020204" pitchFamily="34" charset="0"/>
              <a:buNone/>
              <a:defRPr b="1"/>
            </a:lvl4pPr>
            <a:lvl5pPr indent="0" algn="ctr">
              <a:lnSpc>
                <a:spcPct val="90000"/>
              </a:lnSpc>
              <a:spcBef>
                <a:spcPts val="500"/>
              </a:spcBef>
              <a:buFont typeface="Arial" panose="020B0604020202020204" pitchFamily="34" charset="0"/>
              <a:buNone/>
              <a:defRPr b="1"/>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base" latinLnBrk="0" hangingPunct="1">
              <a:lnSpc>
                <a:spcPct val="120000"/>
              </a:lnSpc>
              <a:spcBef>
                <a:spcPts val="0"/>
              </a:spcBef>
              <a:spcAft>
                <a:spcPct val="0"/>
              </a:spcAft>
              <a:buClrTx/>
              <a:buSzTx/>
              <a:buFont typeface="Arial" panose="020B0604020202020204" pitchFamily="34" charset="0"/>
              <a:buNone/>
              <a:defRPr/>
            </a:pPr>
            <a:r>
              <a:rPr kumimoji="0" lang="zh-CN" altLang="en-US" sz="45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sym typeface="+mn-lt"/>
              </a:rPr>
              <a:t>山东第二医科大学自学考试学习平台</a:t>
            </a:r>
            <a:endParaRPr kumimoji="0" lang="zh-CN" altLang="en-US" sz="4500" b="1" i="0" u="none" strike="noStrike" kern="1200" cap="none" spc="0" normalizeH="0" baseline="0" noProof="1">
              <a:ln>
                <a:noFill/>
              </a:ln>
              <a:solidFill>
                <a:schemeClr val="bg1"/>
              </a:solidFill>
              <a:effectLst/>
              <a:uLnTx/>
              <a:uFillTx/>
              <a:latin typeface="Arial" panose="020B0604020202020204" pitchFamily="34" charset="0"/>
              <a:ea typeface="宋体" panose="02010600030101010101" pitchFamily="2" charset="-122"/>
              <a:cs typeface="+mn-cs"/>
              <a:sym typeface="+mn-lt"/>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70" name="组合 67"/>
          <p:cNvGrpSpPr/>
          <p:nvPr/>
        </p:nvGrpSpPr>
        <p:grpSpPr>
          <a:xfrm>
            <a:off x="139700" y="100013"/>
            <a:ext cx="5199063" cy="1204912"/>
            <a:chOff x="3493722" y="795360"/>
            <a:chExt cx="4402047" cy="1018922"/>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自考成绩添加</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2777" name="文本框 13"/>
            <p:cNvSpPr txBox="1"/>
            <p:nvPr>
              <p:custDataLst>
                <p:tags r:id="rId4"/>
              </p:custDataLst>
            </p:nvPr>
          </p:nvSpPr>
          <p:spPr>
            <a:xfrm>
              <a:off x="3493722" y="795360"/>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9</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2771" name="文本框 1"/>
          <p:cNvSpPr txBox="1"/>
          <p:nvPr/>
        </p:nvSpPr>
        <p:spPr>
          <a:xfrm>
            <a:off x="593725" y="1304925"/>
            <a:ext cx="7886700" cy="1198880"/>
          </a:xfrm>
          <a:prstGeom prst="rect">
            <a:avLst/>
          </a:prstGeom>
          <a:noFill/>
          <a:ln w="9525">
            <a:noFill/>
          </a:ln>
        </p:spPr>
        <p:txBody>
          <a:bodyPr>
            <a:spAutoFit/>
          </a:bodyPr>
          <a:p>
            <a:pPr eaLnBrk="1" hangingPunct="1"/>
            <a:r>
              <a:rPr lang="zh-CN" altLang="en-US" dirty="0">
                <a:latin typeface="Arial" panose="020B0604020202020204" pitchFamily="34" charset="0"/>
              </a:rPr>
              <a:t>点击【添加成绩】，根据毕业生登记表的成绩照实录入，不能有错误。注：添加【毕业论文成绩】时，需要点击【课程来源：平台已存在】</a:t>
            </a:r>
            <a:r>
              <a:rPr lang="en-US" altLang="zh-CN" dirty="0">
                <a:latin typeface="Arial" panose="020B0604020202020204" pitchFamily="34" charset="0"/>
              </a:rPr>
              <a:t>—</a:t>
            </a:r>
            <a:r>
              <a:rPr lang="zh-CN" altLang="en-US" dirty="0">
                <a:latin typeface="Arial" panose="020B0604020202020204" pitchFamily="34" charset="0"/>
              </a:rPr>
              <a:t>【课程类型：毕业论文】</a:t>
            </a:r>
            <a:endParaRPr lang="zh-CN" altLang="en-US" dirty="0">
              <a:latin typeface="Arial" panose="020B0604020202020204" pitchFamily="34" charset="0"/>
            </a:endParaRPr>
          </a:p>
          <a:p>
            <a:pPr eaLnBrk="1" hangingPunct="1"/>
            <a:r>
              <a:rPr lang="zh-CN" altLang="en-US" dirty="0">
                <a:latin typeface="Arial" panose="020B0604020202020204" pitchFamily="34" charset="0"/>
              </a:rPr>
              <a:t>若成绩输入出现失误，可以点击【删除】，将新增一行成绩信息进行删除</a:t>
            </a:r>
            <a:endParaRPr lang="zh-CN" altLang="en-US" dirty="0">
              <a:latin typeface="Arial" panose="020B0604020202020204" pitchFamily="34" charset="0"/>
            </a:endParaRPr>
          </a:p>
        </p:txBody>
      </p:sp>
      <p:pic>
        <p:nvPicPr>
          <p:cNvPr id="32772" name="内容占位符 2"/>
          <p:cNvPicPr>
            <a:picLocks noGrp="1" noChangeAspect="1"/>
          </p:cNvPicPr>
          <p:nvPr>
            <p:ph idx="1"/>
          </p:nvPr>
        </p:nvPicPr>
        <p:blipFill>
          <a:blip r:embed="rId5"/>
          <a:srcRect/>
          <a:stretch>
            <a:fillRect/>
          </a:stretch>
        </p:blipFill>
        <p:spPr>
          <a:xfrm>
            <a:off x="628650" y="2568575"/>
            <a:ext cx="7886700" cy="2863850"/>
          </a:xfrm>
        </p:spPr>
      </p:pic>
      <p:pic>
        <p:nvPicPr>
          <p:cNvPr id="32773" name="图片 1"/>
          <p:cNvPicPr>
            <a:picLocks noChangeAspect="1"/>
          </p:cNvPicPr>
          <p:nvPr/>
        </p:nvPicPr>
        <p:blipFill>
          <a:blip r:embed="rId6"/>
          <a:stretch>
            <a:fillRect/>
          </a:stretch>
        </p:blipFill>
        <p:spPr>
          <a:xfrm>
            <a:off x="6791325" y="3497263"/>
            <a:ext cx="241300" cy="139700"/>
          </a:xfrm>
          <a:prstGeom prst="rect">
            <a:avLst/>
          </a:prstGeom>
          <a:noFill/>
          <a:ln w="9525">
            <a:noFill/>
          </a:ln>
        </p:spPr>
      </p:pic>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4"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课程来源选择</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3801"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10</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3795" name="文本框 1"/>
          <p:cNvSpPr txBox="1"/>
          <p:nvPr/>
        </p:nvSpPr>
        <p:spPr>
          <a:xfrm>
            <a:off x="593725" y="1304925"/>
            <a:ext cx="7886700" cy="1752600"/>
          </a:xfrm>
          <a:prstGeom prst="rect">
            <a:avLst/>
          </a:prstGeom>
          <a:noFill/>
          <a:ln w="9525">
            <a:noFill/>
          </a:ln>
        </p:spPr>
        <p:txBody>
          <a:bodyPr>
            <a:spAutoFit/>
          </a:bodyPr>
          <a:p>
            <a:pPr eaLnBrk="1" hangingPunct="1"/>
            <a:r>
              <a:rPr lang="zh-CN" altLang="en-US" dirty="0">
                <a:latin typeface="Arial" panose="020B0604020202020204" pitchFamily="34" charset="0"/>
              </a:rPr>
              <a:t>点击【课程来源】，根据课程成绩来源分为平台已存在</a:t>
            </a:r>
            <a:r>
              <a:rPr lang="en-US" altLang="zh-CN" dirty="0">
                <a:latin typeface="Arial" panose="020B0604020202020204" pitchFamily="34" charset="0"/>
              </a:rPr>
              <a:t>/</a:t>
            </a:r>
            <a:r>
              <a:rPr lang="zh-CN" altLang="en-US" dirty="0">
                <a:latin typeface="Arial" panose="020B0604020202020204" pitchFamily="34" charset="0"/>
              </a:rPr>
              <a:t>其他，根据实际课程信息进行选择。</a:t>
            </a:r>
            <a:endParaRPr lang="zh-CN" altLang="en-US" dirty="0">
              <a:latin typeface="Arial" panose="020B0604020202020204" pitchFamily="34" charset="0"/>
            </a:endParaRPr>
          </a:p>
          <a:p>
            <a:pPr eaLnBrk="1" hangingPunct="1"/>
            <a:r>
              <a:rPr lang="zh-CN" altLang="en-US" dirty="0">
                <a:latin typeface="Arial" panose="020B0604020202020204" pitchFamily="34" charset="0"/>
              </a:rPr>
              <a:t>注：【平台已存在】，平台已经存在的课程名称，可以点击【平台已存在】</a:t>
            </a:r>
            <a:r>
              <a:rPr lang="en-US" altLang="zh-CN" dirty="0">
                <a:latin typeface="Arial" panose="020B0604020202020204" pitchFamily="34" charset="0"/>
              </a:rPr>
              <a:t>—</a:t>
            </a:r>
            <a:r>
              <a:rPr lang="zh-CN" altLang="en-US" dirty="0">
                <a:latin typeface="Arial" panose="020B0604020202020204" pitchFamily="34" charset="0"/>
              </a:rPr>
              <a:t>【课程类型】</a:t>
            </a:r>
            <a:r>
              <a:rPr lang="en-US" altLang="zh-CN" dirty="0">
                <a:latin typeface="Arial" panose="020B0604020202020204" pitchFamily="34" charset="0"/>
              </a:rPr>
              <a:t>—</a:t>
            </a:r>
            <a:r>
              <a:rPr lang="zh-CN" altLang="en-US" dirty="0">
                <a:latin typeface="Arial" panose="020B0604020202020204" pitchFamily="34" charset="0"/>
              </a:rPr>
              <a:t>【课程名称】分别查看课程信息，如果存在相应的课程名称，选择并填写成绩即可，如果没有，点击【其他】，手动输入课程名称、课程代码和课程成绩。</a:t>
            </a:r>
            <a:endParaRPr lang="zh-CN" altLang="en-US" dirty="0">
              <a:latin typeface="Arial" panose="020B0604020202020204" pitchFamily="34" charset="0"/>
            </a:endParaRPr>
          </a:p>
        </p:txBody>
      </p:sp>
      <p:pic>
        <p:nvPicPr>
          <p:cNvPr id="33796" name="内容占位符 2"/>
          <p:cNvPicPr>
            <a:picLocks noGrp="1" noChangeAspect="1"/>
          </p:cNvPicPr>
          <p:nvPr>
            <p:ph idx="1"/>
          </p:nvPr>
        </p:nvPicPr>
        <p:blipFill>
          <a:blip r:embed="rId5"/>
          <a:srcRect/>
          <a:stretch>
            <a:fillRect/>
          </a:stretch>
        </p:blipFill>
        <p:spPr>
          <a:xfrm>
            <a:off x="603250" y="3338513"/>
            <a:ext cx="7886700" cy="3119437"/>
          </a:xfrm>
        </p:spPr>
      </p:pic>
      <p:pic>
        <p:nvPicPr>
          <p:cNvPr id="33797" name="图片 1"/>
          <p:cNvPicPr>
            <a:picLocks noChangeAspect="1"/>
          </p:cNvPicPr>
          <p:nvPr/>
        </p:nvPicPr>
        <p:blipFill>
          <a:blip r:embed="rId6"/>
          <a:stretch>
            <a:fillRect/>
          </a:stretch>
        </p:blipFill>
        <p:spPr>
          <a:xfrm>
            <a:off x="7589838" y="4237038"/>
            <a:ext cx="242887" cy="139700"/>
          </a:xfrm>
          <a:prstGeom prst="rect">
            <a:avLst/>
          </a:prstGeom>
          <a:noFill/>
          <a:ln w="9525">
            <a:noFill/>
          </a:ln>
        </p:spPr>
      </p:pic>
    </p:spTree>
    <p:custDataLst>
      <p:tags r:id="rId7"/>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8"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课程类型选择</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4825"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11</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4819" name="文本框 1"/>
          <p:cNvSpPr txBox="1"/>
          <p:nvPr/>
        </p:nvSpPr>
        <p:spPr>
          <a:xfrm>
            <a:off x="593725" y="1304925"/>
            <a:ext cx="7886700" cy="644525"/>
          </a:xfrm>
          <a:prstGeom prst="rect">
            <a:avLst/>
          </a:prstGeom>
          <a:noFill/>
          <a:ln w="9525">
            <a:noFill/>
          </a:ln>
        </p:spPr>
        <p:txBody>
          <a:bodyPr>
            <a:spAutoFit/>
          </a:bodyPr>
          <a:p>
            <a:pPr eaLnBrk="1" hangingPunct="1"/>
            <a:r>
              <a:rPr lang="zh-CN" altLang="en-US" dirty="0">
                <a:latin typeface="Arial" panose="020B0604020202020204" pitchFamily="34" charset="0"/>
              </a:rPr>
              <a:t>点击【课程类型】，根据课程实际类型分为专业课、公共课、毕业论文，根据实际课程信息进行选择。</a:t>
            </a:r>
            <a:endParaRPr lang="zh-CN" altLang="en-US" dirty="0">
              <a:latin typeface="Arial" panose="020B0604020202020204" pitchFamily="34" charset="0"/>
            </a:endParaRPr>
          </a:p>
        </p:txBody>
      </p:sp>
      <p:pic>
        <p:nvPicPr>
          <p:cNvPr id="34820" name="内容占位符 2"/>
          <p:cNvPicPr>
            <a:picLocks noGrp="1" noChangeAspect="1"/>
          </p:cNvPicPr>
          <p:nvPr>
            <p:ph idx="1"/>
          </p:nvPr>
        </p:nvPicPr>
        <p:blipFill>
          <a:blip r:embed="rId5"/>
          <a:srcRect/>
          <a:stretch>
            <a:fillRect/>
          </a:stretch>
        </p:blipFill>
        <p:spPr>
          <a:xfrm>
            <a:off x="628650" y="2441575"/>
            <a:ext cx="7886700" cy="3119438"/>
          </a:xfrm>
        </p:spPr>
      </p:pic>
      <p:pic>
        <p:nvPicPr>
          <p:cNvPr id="34821" name="图片 1"/>
          <p:cNvPicPr>
            <a:picLocks noChangeAspect="1"/>
          </p:cNvPicPr>
          <p:nvPr/>
        </p:nvPicPr>
        <p:blipFill>
          <a:blip r:embed="rId6"/>
          <a:stretch>
            <a:fillRect/>
          </a:stretch>
        </p:blipFill>
        <p:spPr>
          <a:xfrm>
            <a:off x="7648575" y="3378200"/>
            <a:ext cx="265113" cy="130175"/>
          </a:xfrm>
          <a:prstGeom prst="rect">
            <a:avLst/>
          </a:prstGeom>
          <a:noFill/>
          <a:ln w="9525">
            <a:noFill/>
          </a:ln>
        </p:spPr>
      </p:pic>
    </p:spTree>
    <p:custDataLst>
      <p:tags r:id="rId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2"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课程选择</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5849"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12</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5843" name="文本框 1"/>
          <p:cNvSpPr txBox="1"/>
          <p:nvPr/>
        </p:nvSpPr>
        <p:spPr>
          <a:xfrm>
            <a:off x="593725" y="1304925"/>
            <a:ext cx="7886700" cy="368300"/>
          </a:xfrm>
          <a:prstGeom prst="rect">
            <a:avLst/>
          </a:prstGeom>
          <a:noFill/>
          <a:ln w="9525">
            <a:noFill/>
          </a:ln>
        </p:spPr>
        <p:txBody>
          <a:bodyPr>
            <a:spAutoFit/>
          </a:bodyPr>
          <a:p>
            <a:pPr eaLnBrk="1" hangingPunct="1"/>
            <a:r>
              <a:rPr lang="zh-CN" altLang="en-US" dirty="0">
                <a:latin typeface="Arial" panose="020B0604020202020204" pitchFamily="34" charset="0"/>
              </a:rPr>
              <a:t>根据自考考核课程选择课程名称</a:t>
            </a:r>
            <a:endParaRPr lang="zh-CN" altLang="en-US" dirty="0">
              <a:latin typeface="Arial" panose="020B0604020202020204" pitchFamily="34" charset="0"/>
            </a:endParaRPr>
          </a:p>
        </p:txBody>
      </p:sp>
      <p:pic>
        <p:nvPicPr>
          <p:cNvPr id="35844" name="内容占位符 2"/>
          <p:cNvPicPr>
            <a:picLocks noGrp="1" noChangeAspect="1"/>
          </p:cNvPicPr>
          <p:nvPr>
            <p:ph idx="1"/>
          </p:nvPr>
        </p:nvPicPr>
        <p:blipFill>
          <a:blip r:embed="rId5"/>
          <a:srcRect/>
          <a:stretch>
            <a:fillRect/>
          </a:stretch>
        </p:blipFill>
        <p:spPr>
          <a:xfrm>
            <a:off x="628650" y="2465388"/>
            <a:ext cx="7886700" cy="3070225"/>
          </a:xfrm>
        </p:spPr>
      </p:pic>
      <p:pic>
        <p:nvPicPr>
          <p:cNvPr id="35845" name="图片 1"/>
          <p:cNvPicPr>
            <a:picLocks noChangeAspect="1"/>
          </p:cNvPicPr>
          <p:nvPr/>
        </p:nvPicPr>
        <p:blipFill>
          <a:blip r:embed="rId6"/>
          <a:stretch>
            <a:fillRect/>
          </a:stretch>
        </p:blipFill>
        <p:spPr>
          <a:xfrm>
            <a:off x="7610475" y="3359150"/>
            <a:ext cx="241300" cy="139700"/>
          </a:xfrm>
          <a:prstGeom prst="rect">
            <a:avLst/>
          </a:prstGeom>
          <a:noFill/>
          <a:ln w="9525">
            <a:noFill/>
          </a:ln>
        </p:spPr>
      </p:pic>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6"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录入成绩并保存</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6873"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13</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6867" name="文本框 1"/>
          <p:cNvSpPr txBox="1"/>
          <p:nvPr/>
        </p:nvSpPr>
        <p:spPr>
          <a:xfrm>
            <a:off x="593725" y="1304925"/>
            <a:ext cx="7886700" cy="922338"/>
          </a:xfrm>
          <a:prstGeom prst="rect">
            <a:avLst/>
          </a:prstGeom>
          <a:noFill/>
          <a:ln w="9525">
            <a:noFill/>
          </a:ln>
        </p:spPr>
        <p:txBody>
          <a:bodyPr>
            <a:spAutoFit/>
          </a:bodyPr>
          <a:p>
            <a:pPr eaLnBrk="1" hangingPunct="1"/>
            <a:r>
              <a:rPr lang="zh-CN" altLang="en-US" dirty="0">
                <a:latin typeface="Arial" panose="020B0604020202020204" pitchFamily="34" charset="0"/>
              </a:rPr>
              <a:t>在成绩录入框中，填入实际成绩，填写完毕后检查课程以及成绩信息，然后点击【保存录入信息】即可</a:t>
            </a:r>
            <a:endParaRPr lang="zh-CN" altLang="en-US" dirty="0">
              <a:latin typeface="Arial" panose="020B0604020202020204" pitchFamily="34" charset="0"/>
            </a:endParaRPr>
          </a:p>
          <a:p>
            <a:pPr eaLnBrk="1" hangingPunct="1"/>
            <a:r>
              <a:rPr lang="zh-CN" altLang="en-US" dirty="0">
                <a:latin typeface="Arial" panose="020B0604020202020204" pitchFamily="34" charset="0"/>
              </a:rPr>
              <a:t>注：录入成绩后，一定要点击【保存录入成绩】</a:t>
            </a:r>
            <a:endParaRPr lang="zh-CN" altLang="en-US" dirty="0">
              <a:latin typeface="Arial" panose="020B0604020202020204" pitchFamily="34" charset="0"/>
            </a:endParaRPr>
          </a:p>
        </p:txBody>
      </p:sp>
      <p:pic>
        <p:nvPicPr>
          <p:cNvPr id="36868" name="内容占位符 2"/>
          <p:cNvPicPr>
            <a:picLocks noGrp="1" noChangeAspect="1"/>
          </p:cNvPicPr>
          <p:nvPr>
            <p:ph idx="1"/>
          </p:nvPr>
        </p:nvPicPr>
        <p:blipFill>
          <a:blip r:embed="rId5"/>
          <a:srcRect/>
          <a:stretch>
            <a:fillRect/>
          </a:stretch>
        </p:blipFill>
        <p:spPr>
          <a:xfrm>
            <a:off x="628650" y="2543175"/>
            <a:ext cx="7886700" cy="2914650"/>
          </a:xfrm>
        </p:spPr>
      </p:pic>
      <p:pic>
        <p:nvPicPr>
          <p:cNvPr id="36869" name="图片 1"/>
          <p:cNvPicPr>
            <a:picLocks noChangeAspect="1"/>
          </p:cNvPicPr>
          <p:nvPr/>
        </p:nvPicPr>
        <p:blipFill>
          <a:blip r:embed="rId6"/>
          <a:stretch>
            <a:fillRect/>
          </a:stretch>
        </p:blipFill>
        <p:spPr>
          <a:xfrm>
            <a:off x="7116763" y="3476625"/>
            <a:ext cx="241300" cy="139700"/>
          </a:xfrm>
          <a:prstGeom prst="rect">
            <a:avLst/>
          </a:prstGeom>
          <a:noFill/>
          <a:ln w="9525">
            <a:noFill/>
          </a:ln>
        </p:spPr>
      </p:pic>
    </p:spTree>
    <p:custDataLst>
      <p:tags r:id="rId7"/>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90"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我要申请</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7896"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14</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7891" name="文本框 1"/>
          <p:cNvSpPr txBox="1"/>
          <p:nvPr/>
        </p:nvSpPr>
        <p:spPr>
          <a:xfrm>
            <a:off x="593725" y="1304925"/>
            <a:ext cx="7886700" cy="368300"/>
          </a:xfrm>
          <a:prstGeom prst="rect">
            <a:avLst/>
          </a:prstGeom>
          <a:noFill/>
          <a:ln w="9525">
            <a:noFill/>
          </a:ln>
        </p:spPr>
        <p:txBody>
          <a:bodyPr>
            <a:spAutoFit/>
          </a:bodyPr>
          <a:p>
            <a:pPr eaLnBrk="1" hangingPunct="1"/>
            <a:r>
              <a:rPr lang="zh-CN" altLang="en-US" dirty="0">
                <a:latin typeface="Arial" panose="020B0604020202020204" pitchFamily="34" charset="0"/>
              </a:rPr>
              <a:t>录入全部成绩后，在【我的学位申请表】中，点击【我要申请】</a:t>
            </a:r>
            <a:endParaRPr lang="zh-CN" altLang="en-US" dirty="0">
              <a:latin typeface="Arial" panose="020B0604020202020204" pitchFamily="34" charset="0"/>
            </a:endParaRPr>
          </a:p>
        </p:txBody>
      </p:sp>
      <p:pic>
        <p:nvPicPr>
          <p:cNvPr id="37892" name="内容占位符 2"/>
          <p:cNvPicPr>
            <a:picLocks noGrp="1" noChangeAspect="1"/>
          </p:cNvPicPr>
          <p:nvPr>
            <p:ph idx="1"/>
          </p:nvPr>
        </p:nvPicPr>
        <p:blipFill>
          <a:blip r:embed="rId5"/>
          <a:srcRect/>
          <a:stretch>
            <a:fillRect/>
          </a:stretch>
        </p:blipFill>
        <p:spPr>
          <a:xfrm>
            <a:off x="628650" y="2247900"/>
            <a:ext cx="7886700" cy="3505200"/>
          </a:xfrm>
        </p:spPr>
      </p:pic>
    </p:spTree>
    <p:custDataLst>
      <p:tags r:id="rId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4" name="组合 67"/>
          <p:cNvGrpSpPr/>
          <p:nvPr/>
        </p:nvGrpSpPr>
        <p:grpSpPr>
          <a:xfrm>
            <a:off x="157163" y="100013"/>
            <a:ext cx="5208587" cy="987425"/>
            <a:chOff x="3508748" y="794949"/>
            <a:chExt cx="4410139" cy="835611"/>
          </a:xfrm>
        </p:grpSpPr>
        <p:cxnSp>
          <p:nvCxnSpPr>
            <p:cNvPr id="6" name="直接连接符 5"/>
            <p:cNvCxnSpPr/>
            <p:nvPr>
              <p:custDataLst>
                <p:tags r:id="rId1"/>
              </p:custDataLst>
            </p:nvPr>
          </p:nvCxnSpPr>
          <p:spPr>
            <a:xfrm flipH="1">
              <a:off x="3885109" y="936008"/>
              <a:ext cx="693579" cy="650218"/>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1" y="1317541"/>
              <a:ext cx="504055" cy="228382"/>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73032" y="1043429"/>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学生信息填写</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8920"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15</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8915" name="文本框 1"/>
          <p:cNvSpPr txBox="1"/>
          <p:nvPr/>
        </p:nvSpPr>
        <p:spPr>
          <a:xfrm>
            <a:off x="603250" y="1087438"/>
            <a:ext cx="7886700" cy="1476375"/>
          </a:xfrm>
          <a:prstGeom prst="rect">
            <a:avLst/>
          </a:prstGeom>
          <a:noFill/>
          <a:ln w="9525">
            <a:noFill/>
          </a:ln>
        </p:spPr>
        <p:txBody>
          <a:bodyPr>
            <a:spAutoFit/>
          </a:bodyPr>
          <a:p>
            <a:pPr eaLnBrk="1" hangingPunct="1"/>
            <a:r>
              <a:rPr lang="zh-CN" altLang="en-US" dirty="0">
                <a:latin typeface="Arial" panose="020B0604020202020204" pitchFamily="34" charset="0"/>
              </a:rPr>
              <a:t>注：入学年月为学生第一次参加自考统考的时间。课程平均成绩达到</a:t>
            </a:r>
            <a:r>
              <a:rPr lang="en-US" altLang="zh-CN" dirty="0">
                <a:latin typeface="Arial" panose="020B0604020202020204" pitchFamily="34" charset="0"/>
              </a:rPr>
              <a:t>65</a:t>
            </a:r>
            <a:r>
              <a:rPr lang="zh-CN" altLang="en-US" dirty="0">
                <a:latin typeface="Arial" panose="020B0604020202020204" pitchFamily="34" charset="0"/>
              </a:rPr>
              <a:t>分，论文</a:t>
            </a:r>
            <a:r>
              <a:rPr lang="en-US" altLang="zh-CN" dirty="0">
                <a:latin typeface="Arial" panose="020B0604020202020204" pitchFamily="34" charset="0"/>
              </a:rPr>
              <a:t>/</a:t>
            </a:r>
            <a:r>
              <a:rPr lang="zh-CN" altLang="en-US" dirty="0">
                <a:latin typeface="Arial" panose="020B0604020202020204" pitchFamily="34" charset="0"/>
              </a:rPr>
              <a:t>毕业技能考核成绩达到</a:t>
            </a:r>
            <a:r>
              <a:rPr lang="en-US" altLang="zh-CN" dirty="0">
                <a:latin typeface="Arial" panose="020B0604020202020204" pitchFamily="34" charset="0"/>
              </a:rPr>
              <a:t>70</a:t>
            </a:r>
            <a:r>
              <a:rPr lang="zh-CN" altLang="en-US" dirty="0">
                <a:latin typeface="Arial" panose="020B0604020202020204" pitchFamily="34" charset="0"/>
              </a:rPr>
              <a:t>分，英语成绩英语（二）</a:t>
            </a:r>
            <a:r>
              <a:rPr lang="en-US" altLang="zh-CN" dirty="0">
                <a:latin typeface="Arial" panose="020B0604020202020204" pitchFamily="34" charset="0"/>
              </a:rPr>
              <a:t>/PETS3</a:t>
            </a:r>
            <a:r>
              <a:rPr lang="zh-CN" altLang="en-US" dirty="0">
                <a:latin typeface="Arial" panose="020B0604020202020204" pitchFamily="34" charset="0"/>
              </a:rPr>
              <a:t>达到</a:t>
            </a:r>
            <a:r>
              <a:rPr lang="en-US" altLang="zh-CN" dirty="0">
                <a:latin typeface="Arial" panose="020B0604020202020204" pitchFamily="34" charset="0"/>
              </a:rPr>
              <a:t>60</a:t>
            </a:r>
            <a:r>
              <a:rPr lang="zh-CN" altLang="en-US" dirty="0">
                <a:latin typeface="Arial" panose="020B0604020202020204" pitchFamily="34" charset="0"/>
              </a:rPr>
              <a:t>分以上，才可以提交成功。</a:t>
            </a:r>
            <a:r>
              <a:rPr lang="zh-CN" altLang="en-US" dirty="0">
                <a:solidFill>
                  <a:srgbClr val="FF0000"/>
                </a:solidFill>
                <a:latin typeface="Arial" panose="020B0604020202020204" pitchFamily="34" charset="0"/>
              </a:rPr>
              <a:t>注：</a:t>
            </a:r>
            <a:r>
              <a:rPr lang="zh-CN" altLang="en-US" b="1" dirty="0">
                <a:solidFill>
                  <a:srgbClr val="FF0000"/>
                </a:solidFill>
                <a:latin typeface="Arial" panose="020B0604020202020204" pitchFamily="34" charset="0"/>
              </a:rPr>
              <a:t>照片原则上应与毕业照片一致。</a:t>
            </a:r>
            <a:r>
              <a:rPr lang="zh-CN" altLang="en-US" dirty="0">
                <a:solidFill>
                  <a:srgbClr val="FF0000"/>
                </a:solidFill>
                <a:latin typeface="Arial" panose="020B0604020202020204" pitchFamily="34" charset="0"/>
              </a:rPr>
              <a:t>大小是</a:t>
            </a:r>
            <a:r>
              <a:rPr lang="en-US" altLang="zh-CN" dirty="0">
                <a:solidFill>
                  <a:srgbClr val="FF0000"/>
                </a:solidFill>
                <a:latin typeface="Arial" panose="020B0604020202020204" pitchFamily="34" charset="0"/>
              </a:rPr>
              <a:t>480</a:t>
            </a:r>
            <a:r>
              <a:rPr lang="zh-CN" altLang="en-US" dirty="0">
                <a:solidFill>
                  <a:srgbClr val="FF0000"/>
                </a:solidFill>
                <a:latin typeface="Arial" panose="020B0604020202020204" pitchFamily="34" charset="0"/>
              </a:rPr>
              <a:t>×</a:t>
            </a:r>
            <a:r>
              <a:rPr lang="en-US" altLang="zh-CN" dirty="0">
                <a:solidFill>
                  <a:srgbClr val="FF0000"/>
                </a:solidFill>
                <a:latin typeface="Arial" panose="020B0604020202020204" pitchFamily="34" charset="0"/>
              </a:rPr>
              <a:t>640</a:t>
            </a:r>
            <a:r>
              <a:rPr lang="zh-CN" altLang="en-US" dirty="0">
                <a:solidFill>
                  <a:srgbClr val="FF0000"/>
                </a:solidFill>
                <a:latin typeface="Arial" panose="020B0604020202020204" pitchFamily="34" charset="0"/>
              </a:rPr>
              <a:t>，两寸，蓝色底免冠照片。如果照片不按要求提交将影响学位信息注册，后果由</a:t>
            </a:r>
            <a:r>
              <a:rPr lang="zh-CN" altLang="en-US" dirty="0">
                <a:solidFill>
                  <a:srgbClr val="FF0000"/>
                </a:solidFill>
                <a:latin typeface="Arial" panose="020B0604020202020204" pitchFamily="34" charset="0"/>
              </a:rPr>
              <a:t>考生负责。</a:t>
            </a:r>
            <a:endParaRPr lang="zh-CN" altLang="en-US" dirty="0">
              <a:solidFill>
                <a:srgbClr val="FF0000"/>
              </a:solidFill>
              <a:latin typeface="Arial" panose="020B0604020202020204" pitchFamily="34" charset="0"/>
            </a:endParaRPr>
          </a:p>
        </p:txBody>
      </p:sp>
      <p:pic>
        <p:nvPicPr>
          <p:cNvPr id="38916" name="内容占位符 2"/>
          <p:cNvPicPr>
            <a:picLocks noGrp="1" noChangeAspect="1"/>
          </p:cNvPicPr>
          <p:nvPr>
            <p:ph idx="1"/>
          </p:nvPr>
        </p:nvPicPr>
        <p:blipFill>
          <a:blip r:embed="rId5"/>
          <a:srcRect/>
          <a:stretch>
            <a:fillRect/>
          </a:stretch>
        </p:blipFill>
        <p:spPr>
          <a:xfrm>
            <a:off x="628650" y="2563813"/>
            <a:ext cx="7886700" cy="3590925"/>
          </a:xfrm>
        </p:spPr>
      </p:pic>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8" name="组合 67"/>
          <p:cNvGrpSpPr/>
          <p:nvPr>
            <p:custDataLst>
              <p:tags r:id="rId1"/>
            </p:custDataLst>
          </p:nvPr>
        </p:nvGrpSpPr>
        <p:grpSpPr>
          <a:xfrm>
            <a:off x="157163" y="100013"/>
            <a:ext cx="5181600" cy="1204912"/>
            <a:chOff x="3508748" y="794949"/>
            <a:chExt cx="4387021" cy="1019333"/>
          </a:xfrm>
        </p:grpSpPr>
        <p:cxnSp>
          <p:nvCxnSpPr>
            <p:cNvPr id="6" name="直接连接符 5"/>
            <p:cNvCxnSpPr/>
            <p:nvPr>
              <p:custDataLst>
                <p:tags r:id="rId2"/>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3"/>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4"/>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学生信息填写</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9944" name="文本框 13"/>
            <p:cNvSpPr txBox="1"/>
            <p:nvPr>
              <p:custDataLst>
                <p:tags r:id="rId5"/>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16</a:t>
              </a:r>
              <a:endParaRPr lang="en-US" altLang="zh-CN" dirty="0">
                <a:solidFill>
                  <a:srgbClr val="7F6600"/>
                </a:solidFill>
                <a:latin typeface="Arial" panose="020B0604020202020204" pitchFamily="34" charset="0"/>
                <a:sym typeface="Arial" panose="020B0604020202020204" pitchFamily="34" charset="0"/>
              </a:endParaRPr>
            </a:p>
          </p:txBody>
        </p:sp>
      </p:grpSp>
      <p:pic>
        <p:nvPicPr>
          <p:cNvPr id="39939" name="内容占位符 2"/>
          <p:cNvPicPr>
            <a:picLocks noGrp="1" noChangeAspect="1"/>
          </p:cNvPicPr>
          <p:nvPr>
            <p:ph idx="1"/>
          </p:nvPr>
        </p:nvPicPr>
        <p:blipFill>
          <a:blip r:embed="rId6"/>
          <a:srcRect/>
          <a:stretch>
            <a:fillRect/>
          </a:stretch>
        </p:blipFill>
        <p:spPr>
          <a:xfrm>
            <a:off x="628650" y="2241550"/>
            <a:ext cx="7886700" cy="3519488"/>
          </a:xfrm>
        </p:spPr>
      </p:pic>
      <p:sp>
        <p:nvSpPr>
          <p:cNvPr id="39940" name="文本框 1"/>
          <p:cNvSpPr txBox="1"/>
          <p:nvPr/>
        </p:nvSpPr>
        <p:spPr>
          <a:xfrm>
            <a:off x="593725" y="1304925"/>
            <a:ext cx="7886700" cy="922020"/>
          </a:xfrm>
          <a:prstGeom prst="rect">
            <a:avLst/>
          </a:prstGeom>
          <a:noFill/>
          <a:ln w="9525">
            <a:noFill/>
          </a:ln>
        </p:spPr>
        <p:txBody>
          <a:bodyPr>
            <a:spAutoFit/>
          </a:bodyPr>
          <a:p>
            <a:pPr eaLnBrk="1" hangingPunct="1"/>
            <a:r>
              <a:rPr lang="en-US" altLang="zh-CN" b="1" dirty="0">
                <a:solidFill>
                  <a:srgbClr val="FF0000"/>
                </a:solidFill>
                <a:latin typeface="Arial" panose="020B0604020202020204" pitchFamily="34" charset="0"/>
              </a:rPr>
              <a:t>      </a:t>
            </a:r>
            <a:r>
              <a:rPr lang="zh-CN" altLang="en-US" b="1" dirty="0">
                <a:solidFill>
                  <a:srgbClr val="FF0000"/>
                </a:solidFill>
                <a:latin typeface="Arial" panose="020B0604020202020204" pitchFamily="34" charset="0"/>
              </a:rPr>
              <a:t>因涉及学位证书邮寄，通讯地址及本人联系方式一定要按照实际</a:t>
            </a:r>
            <a:r>
              <a:rPr lang="zh-CN" altLang="en-US" b="1" dirty="0">
                <a:solidFill>
                  <a:srgbClr val="FF0000"/>
                </a:solidFill>
                <a:latin typeface="Arial" panose="020B0604020202020204" pitchFamily="34" charset="0"/>
              </a:rPr>
              <a:t>准确填写，否则，若因个人信息填写不准确导致证书邮寄不成功或丢失等，后果由考生自负。</a:t>
            </a:r>
            <a:r>
              <a:rPr lang="zh-CN" altLang="en-US" dirty="0">
                <a:latin typeface="Arial" panose="020B0604020202020204" pitchFamily="34" charset="0"/>
              </a:rPr>
              <a:t>填写完毕信息后，一定要点击【提交】。考生完成网上申报。</a:t>
            </a:r>
            <a:endParaRPr lang="zh-CN" altLang="en-US" dirty="0">
              <a:latin typeface="Arial" panose="020B0604020202020204" pitchFamily="34" charset="0"/>
            </a:endParaRPr>
          </a:p>
        </p:txBody>
      </p:sp>
    </p:spTree>
    <p:custDataLst>
      <p:tags r:id="rId7"/>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8" name="组合 67"/>
          <p:cNvGrpSpPr/>
          <p:nvPr/>
        </p:nvGrpSpPr>
        <p:grpSpPr>
          <a:xfrm>
            <a:off x="157163" y="100013"/>
            <a:ext cx="7727950" cy="1204912"/>
            <a:chOff x="3508748" y="794949"/>
            <a:chExt cx="6542265"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045615" y="1227151"/>
              <a:ext cx="6005398"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0000"/>
                  </a:solidFill>
                  <a:latin typeface="Arial" panose="020B0604020202020204" pitchFamily="34" charset="0"/>
                  <a:ea typeface="宋体" panose="02010600030101010101" pitchFamily="2" charset="-122"/>
                  <a:cs typeface="+mn-cs"/>
                  <a:sym typeface="Arial" panose="020B0604020202020204" pitchFamily="34" charset="0"/>
                </a:rPr>
                <a:t>登录平台（本次申报范围内的</a:t>
              </a:r>
              <a:r>
                <a:rPr kumimoji="0" lang="zh-CN" altLang="en-US" sz="2000" b="1" kern="1200" cap="none" spc="0" normalizeH="0" baseline="0" noProof="1">
                  <a:solidFill>
                    <a:srgbClr val="FF0000"/>
                  </a:solidFill>
                  <a:latin typeface="Arial" panose="020B0604020202020204" pitchFamily="34" charset="0"/>
                  <a:ea typeface="宋体" panose="02010600030101010101" pitchFamily="2" charset="-122"/>
                  <a:cs typeface="+mn-cs"/>
                  <a:sym typeface="Arial" panose="020B0604020202020204" pitchFamily="34" charset="0"/>
                </a:rPr>
                <a:t>毕业生请直接登录，无需注册）</a:t>
              </a:r>
              <a:endParaRPr kumimoji="0" lang="zh-CN" altLang="en-US" sz="2000" b="1" kern="1200" cap="none" spc="0" normalizeH="0" baseline="0" noProof="1">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4584"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1</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4579" name="文本框 1"/>
          <p:cNvSpPr txBox="1"/>
          <p:nvPr/>
        </p:nvSpPr>
        <p:spPr>
          <a:xfrm>
            <a:off x="593725" y="1304925"/>
            <a:ext cx="7886700" cy="644525"/>
          </a:xfrm>
          <a:prstGeom prst="rect">
            <a:avLst/>
          </a:prstGeom>
          <a:noFill/>
          <a:ln w="9525">
            <a:noFill/>
          </a:ln>
        </p:spPr>
        <p:txBody>
          <a:bodyPr>
            <a:spAutoFit/>
          </a:bodyPr>
          <a:p>
            <a:pPr eaLnBrk="1" hangingPunct="1"/>
            <a:r>
              <a:rPr lang="zh-CN" altLang="en-US" dirty="0">
                <a:latin typeface="Arial" panose="020B0604020202020204" pitchFamily="34" charset="0"/>
                <a:sym typeface="微软雅黑" panose="020B0503020204020204" pitchFamily="34" charset="-122"/>
              </a:rPr>
              <a:t>门户网址：wfmczk.jxjy.chaoxing.com/</a:t>
            </a:r>
            <a:r>
              <a:rPr lang="en-US" altLang="zh-CN" dirty="0">
                <a:latin typeface="Arial" panose="020B0604020202020204" pitchFamily="34" charset="0"/>
                <a:sym typeface="微软雅黑" panose="020B0503020204020204" pitchFamily="34" charset="-122"/>
              </a:rPr>
              <a:t>mh</a:t>
            </a:r>
            <a:endParaRPr lang="zh-CN" altLang="en-US" dirty="0">
              <a:latin typeface="Arial" panose="020B0604020202020204" pitchFamily="34" charset="0"/>
              <a:sym typeface="微软雅黑" panose="020B0503020204020204" pitchFamily="34" charset="-122"/>
            </a:endParaRPr>
          </a:p>
          <a:p>
            <a:pPr eaLnBrk="1" hangingPunct="1"/>
            <a:r>
              <a:rPr lang="zh-CN" altLang="en-US" dirty="0">
                <a:latin typeface="Arial" panose="020B0604020202020204" pitchFamily="34" charset="0"/>
                <a:sym typeface="微软雅黑" panose="020B0503020204020204" pitchFamily="34" charset="-122"/>
              </a:rPr>
              <a:t>操作：</a:t>
            </a:r>
            <a:r>
              <a:rPr lang="zh-CN" altLang="en-US" dirty="0">
                <a:latin typeface="Arial" panose="020B0604020202020204" pitchFamily="34" charset="0"/>
              </a:rPr>
              <a:t>点击屏幕右上角【登录】按钮，即可跳出登录页面</a:t>
            </a:r>
            <a:endParaRPr lang="zh-CN" altLang="en-US" dirty="0">
              <a:latin typeface="Arial" panose="020B0604020202020204" pitchFamily="34" charset="0"/>
            </a:endParaRPr>
          </a:p>
        </p:txBody>
      </p:sp>
      <p:pic>
        <p:nvPicPr>
          <p:cNvPr id="2" name="图片 1"/>
          <p:cNvPicPr>
            <a:picLocks noChangeAspect="1"/>
          </p:cNvPicPr>
          <p:nvPr/>
        </p:nvPicPr>
        <p:blipFill>
          <a:blip r:embed="rId5"/>
          <a:stretch>
            <a:fillRect/>
          </a:stretch>
        </p:blipFill>
        <p:spPr>
          <a:xfrm>
            <a:off x="474980" y="1916430"/>
            <a:ext cx="8194040" cy="4067175"/>
          </a:xfrm>
          <a:prstGeom prst="rect">
            <a:avLst/>
          </a:prstGeom>
        </p:spPr>
      </p:pic>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组合 67"/>
          <p:cNvGrpSpPr/>
          <p:nvPr/>
        </p:nvGrpSpPr>
        <p:grpSpPr>
          <a:xfrm>
            <a:off x="157163" y="100013"/>
            <a:ext cx="5192712" cy="1204912"/>
            <a:chOff x="3508748" y="794949"/>
            <a:chExt cx="4395623" cy="1019333"/>
          </a:xfrm>
        </p:grpSpPr>
        <p:cxnSp>
          <p:nvCxnSpPr>
            <p:cNvPr id="6" name="直接连接符 5"/>
            <p:cNvCxnSpPr/>
            <p:nvPr>
              <p:custDataLst>
                <p:tags r:id="rId1"/>
              </p:custDataLst>
            </p:nvPr>
          </p:nvCxnSpPr>
          <p:spPr>
            <a:xfrm flipH="1">
              <a:off x="3885017" y="935963"/>
              <a:ext cx="693409"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17" y="1317374"/>
              <a:ext cx="505275"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58516"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登录</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5608"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2</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5603" name="文本框 1"/>
          <p:cNvSpPr txBox="1"/>
          <p:nvPr/>
        </p:nvSpPr>
        <p:spPr>
          <a:xfrm>
            <a:off x="593725" y="1304925"/>
            <a:ext cx="7886700" cy="645160"/>
          </a:xfrm>
          <a:prstGeom prst="rect">
            <a:avLst/>
          </a:prstGeom>
          <a:noFill/>
          <a:ln w="9525">
            <a:noFill/>
          </a:ln>
        </p:spPr>
        <p:txBody>
          <a:bodyPr>
            <a:spAutoFit/>
          </a:bodyPr>
          <a:p>
            <a:pPr eaLnBrk="1" hangingPunct="1"/>
            <a:r>
              <a:rPr lang="zh-CN" altLang="en-US" dirty="0">
                <a:latin typeface="Arial" panose="020B0604020202020204" pitchFamily="34" charset="0"/>
              </a:rPr>
              <a:t>输入身份证号</a:t>
            </a:r>
            <a:r>
              <a:rPr lang="en-US" altLang="zh-CN" dirty="0">
                <a:latin typeface="Arial" panose="020B0604020202020204" pitchFamily="34" charset="0"/>
              </a:rPr>
              <a:t>+</a:t>
            </a:r>
            <a:r>
              <a:rPr lang="zh-CN" altLang="en-US" dirty="0">
                <a:latin typeface="Arial" panose="020B0604020202020204" pitchFamily="34" charset="0"/>
              </a:rPr>
              <a:t>密码进行验证登录</a:t>
            </a:r>
            <a:endParaRPr lang="zh-CN" altLang="en-US" dirty="0">
              <a:latin typeface="Arial" panose="020B0604020202020204" pitchFamily="34" charset="0"/>
            </a:endParaRPr>
          </a:p>
          <a:p>
            <a:pPr eaLnBrk="1" hangingPunct="1"/>
            <a:r>
              <a:rPr lang="zh-CN" altLang="en-US" dirty="0">
                <a:latin typeface="Arial" panose="020B0604020202020204" pitchFamily="34" charset="0"/>
              </a:rPr>
              <a:t>注：默认登录密码为 </a:t>
            </a:r>
            <a:r>
              <a:rPr lang="en-US" altLang="zh-CN" dirty="0">
                <a:latin typeface="Arial" panose="020B0604020202020204" pitchFamily="34" charset="0"/>
              </a:rPr>
              <a:t>edu@+</a:t>
            </a:r>
            <a:r>
              <a:rPr lang="zh-CN" altLang="en-US" dirty="0">
                <a:latin typeface="Arial" panose="020B0604020202020204" pitchFamily="34" charset="0"/>
              </a:rPr>
              <a:t>身份证号后六位。</a:t>
            </a:r>
            <a:endParaRPr lang="zh-CN" altLang="en-US" dirty="0">
              <a:latin typeface="Arial" panose="020B0604020202020204" pitchFamily="34" charset="0"/>
            </a:endParaRPr>
          </a:p>
        </p:txBody>
      </p:sp>
      <p:pic>
        <p:nvPicPr>
          <p:cNvPr id="25604" name="图片 3"/>
          <p:cNvPicPr>
            <a:picLocks noChangeAspect="1"/>
          </p:cNvPicPr>
          <p:nvPr/>
        </p:nvPicPr>
        <p:blipFill>
          <a:blip r:embed="rId5"/>
          <a:stretch>
            <a:fillRect/>
          </a:stretch>
        </p:blipFill>
        <p:spPr>
          <a:xfrm>
            <a:off x="1379538" y="2420938"/>
            <a:ext cx="6384925" cy="3446462"/>
          </a:xfrm>
          <a:prstGeom prst="rect">
            <a:avLst/>
          </a:prstGeom>
          <a:noFill/>
          <a:ln w="9525">
            <a:noFill/>
          </a:ln>
        </p:spPr>
      </p:pic>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6"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修改密码</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6632"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3</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6627" name="文本框 1"/>
          <p:cNvSpPr txBox="1"/>
          <p:nvPr/>
        </p:nvSpPr>
        <p:spPr>
          <a:xfrm>
            <a:off x="593725" y="1304925"/>
            <a:ext cx="7886700" cy="922338"/>
          </a:xfrm>
          <a:prstGeom prst="rect">
            <a:avLst/>
          </a:prstGeom>
          <a:noFill/>
          <a:ln w="9525">
            <a:noFill/>
          </a:ln>
        </p:spPr>
        <p:txBody>
          <a:bodyPr>
            <a:spAutoFit/>
          </a:bodyPr>
          <a:p>
            <a:pPr eaLnBrk="1" hangingPunct="1"/>
            <a:r>
              <a:rPr lang="zh-CN" altLang="en-US" dirty="0">
                <a:latin typeface="Arial" panose="020B0604020202020204" pitchFamily="34" charset="0"/>
              </a:rPr>
              <a:t>登录成功后，跳转进学生空间，点击【账号管理】下的【密码管理】即可修改个人密码。</a:t>
            </a:r>
            <a:endParaRPr lang="zh-CN" altLang="en-US" dirty="0">
              <a:latin typeface="Arial" panose="020B0604020202020204" pitchFamily="34" charset="0"/>
            </a:endParaRPr>
          </a:p>
          <a:p>
            <a:pPr eaLnBrk="1" hangingPunct="1"/>
            <a:r>
              <a:rPr lang="zh-CN" altLang="en-US" dirty="0">
                <a:latin typeface="Arial" panose="020B0604020202020204" pitchFamily="34" charset="0"/>
              </a:rPr>
              <a:t>注：为了维护您的帐号安全，请登录后及时修改密码并牢记。</a:t>
            </a:r>
            <a:endParaRPr lang="zh-CN" altLang="en-US" dirty="0">
              <a:latin typeface="Arial" panose="020B0604020202020204" pitchFamily="34" charset="0"/>
            </a:endParaRPr>
          </a:p>
        </p:txBody>
      </p:sp>
      <p:pic>
        <p:nvPicPr>
          <p:cNvPr id="26628" name="内容占位符 2"/>
          <p:cNvPicPr>
            <a:picLocks noGrp="1" noChangeAspect="1"/>
          </p:cNvPicPr>
          <p:nvPr>
            <p:ph idx="1"/>
          </p:nvPr>
        </p:nvPicPr>
        <p:blipFill>
          <a:blip r:embed="rId5"/>
          <a:srcRect/>
          <a:stretch>
            <a:fillRect/>
          </a:stretch>
        </p:blipFill>
        <p:spPr>
          <a:xfrm>
            <a:off x="628650" y="2232025"/>
            <a:ext cx="7886700" cy="3536950"/>
          </a:xfrm>
        </p:spPr>
      </p:pic>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图片 4"/>
          <p:cNvPicPr>
            <a:picLocks noChangeAspect="1"/>
          </p:cNvPicPr>
          <p:nvPr/>
        </p:nvPicPr>
        <p:blipFill>
          <a:blip r:embed="rId1"/>
          <a:stretch>
            <a:fillRect/>
          </a:stretch>
        </p:blipFill>
        <p:spPr>
          <a:xfrm>
            <a:off x="1042988" y="2420938"/>
            <a:ext cx="7308850" cy="3698875"/>
          </a:xfrm>
          <a:prstGeom prst="rect">
            <a:avLst/>
          </a:prstGeom>
          <a:noFill/>
          <a:ln w="9525">
            <a:noFill/>
          </a:ln>
        </p:spPr>
      </p:pic>
      <p:grpSp>
        <p:nvGrpSpPr>
          <p:cNvPr id="27651" name="组合 67"/>
          <p:cNvGrpSpPr/>
          <p:nvPr/>
        </p:nvGrpSpPr>
        <p:grpSpPr>
          <a:xfrm>
            <a:off x="157163" y="100013"/>
            <a:ext cx="5181600" cy="1204912"/>
            <a:chOff x="3508748" y="794949"/>
            <a:chExt cx="4387021" cy="1019333"/>
          </a:xfrm>
        </p:grpSpPr>
        <p:cxnSp>
          <p:nvCxnSpPr>
            <p:cNvPr id="7" name="直接连接符 6"/>
            <p:cNvCxnSpPr/>
            <p:nvPr>
              <p:custDataLst>
                <p:tags r:id="rId2"/>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8" name="任意多边形 6"/>
            <p:cNvSpPr/>
            <p:nvPr>
              <p:custDataLst>
                <p:tags r:id="rId3"/>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9" name="文本框 8"/>
            <p:cNvSpPr txBox="1"/>
            <p:nvPr>
              <p:custDataLst>
                <p:tags r:id="rId4"/>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en-US"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毕业论文</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7656" name="文本框 13"/>
            <p:cNvSpPr txBox="1"/>
            <p:nvPr>
              <p:custDataLst>
                <p:tags r:id="rId5"/>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4</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7652" name="文本框 1"/>
          <p:cNvSpPr txBox="1"/>
          <p:nvPr/>
        </p:nvSpPr>
        <p:spPr>
          <a:xfrm>
            <a:off x="593725" y="1304925"/>
            <a:ext cx="7886700" cy="922020"/>
          </a:xfrm>
          <a:prstGeom prst="rect">
            <a:avLst/>
          </a:prstGeom>
          <a:noFill/>
          <a:ln w="9525">
            <a:noFill/>
          </a:ln>
        </p:spPr>
        <p:txBody>
          <a:bodyPr>
            <a:spAutoFit/>
          </a:bodyPr>
          <a:p>
            <a:pPr eaLnBrk="1" hangingPunct="1"/>
            <a:r>
              <a:rPr lang="zh-CN" altLang="en-US" dirty="0">
                <a:latin typeface="Arial" panose="020B0604020202020204" pitchFamily="34" charset="0"/>
              </a:rPr>
              <a:t>已毕业的同学申请学位之前，请先点击【毕业论文】菜单，完善论文信息。</a:t>
            </a:r>
            <a:endParaRPr lang="en-US" altLang="zh-CN" dirty="0">
              <a:latin typeface="Arial" panose="020B0604020202020204" pitchFamily="34" charset="0"/>
            </a:endParaRPr>
          </a:p>
          <a:p>
            <a:pPr eaLnBrk="1" hangingPunct="1"/>
            <a:r>
              <a:rPr lang="en-US" altLang="zh-CN" dirty="0">
                <a:latin typeface="Arial" panose="020B0604020202020204" pitchFamily="34" charset="0"/>
              </a:rPr>
              <a:t>1</a:t>
            </a:r>
            <a:r>
              <a:rPr lang="zh-CN" altLang="en-US" dirty="0">
                <a:latin typeface="Arial" panose="020B0604020202020204" pitchFamily="34" charset="0"/>
              </a:rPr>
              <a:t>、请仔细阅读“特别说明”；</a:t>
            </a:r>
            <a:endParaRPr lang="en-US" altLang="zh-CN" dirty="0">
              <a:latin typeface="Arial" panose="020B0604020202020204" pitchFamily="34" charset="0"/>
            </a:endParaRPr>
          </a:p>
          <a:p>
            <a:pPr eaLnBrk="1" hangingPunct="1"/>
            <a:r>
              <a:rPr lang="en-US" altLang="zh-CN" dirty="0">
                <a:latin typeface="Arial" panose="020B0604020202020204" pitchFamily="34" charset="0"/>
              </a:rPr>
              <a:t>2</a:t>
            </a:r>
            <a:r>
              <a:rPr lang="zh-CN" altLang="en-US" dirty="0">
                <a:latin typeface="Arial" panose="020B0604020202020204" pitchFamily="34" charset="0"/>
              </a:rPr>
              <a:t>、</a:t>
            </a:r>
            <a:r>
              <a:rPr lang="zh-CN" altLang="en-US" b="1" dirty="0">
                <a:solidFill>
                  <a:srgbClr val="FF0000"/>
                </a:solidFill>
                <a:latin typeface="Arial" panose="020B0604020202020204" pitchFamily="34" charset="0"/>
              </a:rPr>
              <a:t>如有多条论文提交记录，请选择论文成绩</a:t>
            </a:r>
            <a:r>
              <a:rPr lang="en-US" altLang="zh-CN" b="1" dirty="0">
                <a:solidFill>
                  <a:srgbClr val="FF0000"/>
                </a:solidFill>
                <a:latin typeface="Arial" panose="020B0604020202020204" pitchFamily="34" charset="0"/>
              </a:rPr>
              <a:t>70</a:t>
            </a:r>
            <a:r>
              <a:rPr lang="zh-CN" altLang="en-US" b="1" dirty="0">
                <a:solidFill>
                  <a:srgbClr val="FF0000"/>
                </a:solidFill>
                <a:latin typeface="Arial" panose="020B0604020202020204" pitchFamily="34" charset="0"/>
              </a:rPr>
              <a:t>分以上的。</a:t>
            </a:r>
            <a:endParaRPr lang="zh-CN" altLang="en-US" b="1" dirty="0">
              <a:solidFill>
                <a:srgbClr val="FF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4" name="图片 4"/>
          <p:cNvPicPr>
            <a:picLocks noChangeAspect="1"/>
          </p:cNvPicPr>
          <p:nvPr/>
        </p:nvPicPr>
        <p:blipFill>
          <a:blip r:embed="rId1"/>
          <a:stretch>
            <a:fillRect/>
          </a:stretch>
        </p:blipFill>
        <p:spPr>
          <a:xfrm>
            <a:off x="2247900" y="2289175"/>
            <a:ext cx="4648200" cy="4568825"/>
          </a:xfrm>
          <a:prstGeom prst="rect">
            <a:avLst/>
          </a:prstGeom>
          <a:noFill/>
          <a:ln w="9525">
            <a:noFill/>
          </a:ln>
        </p:spPr>
      </p:pic>
      <p:grpSp>
        <p:nvGrpSpPr>
          <p:cNvPr id="28675" name="组合 67"/>
          <p:cNvGrpSpPr/>
          <p:nvPr>
            <p:custDataLst>
              <p:tags r:id="rId2"/>
            </p:custDataLst>
          </p:nvPr>
        </p:nvGrpSpPr>
        <p:grpSpPr>
          <a:xfrm>
            <a:off x="157163" y="100013"/>
            <a:ext cx="5181600" cy="1142682"/>
            <a:chOff x="3508748" y="794949"/>
            <a:chExt cx="4387021" cy="966688"/>
          </a:xfrm>
        </p:grpSpPr>
        <p:cxnSp>
          <p:nvCxnSpPr>
            <p:cNvPr id="7" name="直接连接符 6"/>
            <p:cNvCxnSpPr/>
            <p:nvPr>
              <p:custDataLst>
                <p:tags r:id="rId3"/>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8" name="任意多边形 6"/>
            <p:cNvSpPr/>
            <p:nvPr>
              <p:custDataLst>
                <p:tags r:id="rId4"/>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9" name="文本框 8"/>
            <p:cNvSpPr txBox="1"/>
            <p:nvPr>
              <p:custDataLst>
                <p:tags r:id="rId5"/>
              </p:custDataLst>
            </p:nvPr>
          </p:nvSpPr>
          <p:spPr>
            <a:xfrm>
              <a:off x="4249914" y="1174506"/>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en-US"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补充论文信息</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8681" name="文本框 13"/>
            <p:cNvSpPr txBox="1"/>
            <p:nvPr>
              <p:custDataLst>
                <p:tags r:id="rId6"/>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5</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8676" name="文本框 1"/>
          <p:cNvSpPr txBox="1"/>
          <p:nvPr/>
        </p:nvSpPr>
        <p:spPr>
          <a:xfrm>
            <a:off x="593725" y="1304925"/>
            <a:ext cx="7886700" cy="369888"/>
          </a:xfrm>
          <a:prstGeom prst="rect">
            <a:avLst/>
          </a:prstGeom>
          <a:noFill/>
          <a:ln w="9525">
            <a:noFill/>
          </a:ln>
        </p:spPr>
        <p:txBody>
          <a:bodyPr>
            <a:spAutoFit/>
          </a:bodyPr>
          <a:p>
            <a:pPr eaLnBrk="1" hangingPunct="1"/>
            <a:endParaRPr lang="zh-CN" altLang="en-US" dirty="0">
              <a:latin typeface="Arial" panose="020B0604020202020204" pitchFamily="34" charset="0"/>
            </a:endParaRPr>
          </a:p>
        </p:txBody>
      </p:sp>
      <p:sp>
        <p:nvSpPr>
          <p:cNvPr id="28677" name="文本框 1"/>
          <p:cNvSpPr txBox="1"/>
          <p:nvPr/>
        </p:nvSpPr>
        <p:spPr>
          <a:xfrm>
            <a:off x="683895" y="1052195"/>
            <a:ext cx="7886700" cy="1753235"/>
          </a:xfrm>
          <a:prstGeom prst="rect">
            <a:avLst/>
          </a:prstGeom>
          <a:noFill/>
          <a:ln w="9525">
            <a:noFill/>
          </a:ln>
        </p:spPr>
        <p:txBody>
          <a:bodyPr>
            <a:spAutoFit/>
          </a:bodyPr>
          <a:p>
            <a:pPr eaLnBrk="1" hangingPunct="1"/>
            <a:r>
              <a:rPr lang="zh-CN" altLang="en-US" dirty="0">
                <a:latin typeface="Arial" panose="020B0604020202020204" pitchFamily="34" charset="0"/>
              </a:rPr>
              <a:t>点击论文“查看详情”打开新窗户，请</a:t>
            </a:r>
            <a:r>
              <a:rPr lang="zh-CN" altLang="en-US" dirty="0">
                <a:latin typeface="Arial" panose="020B0604020202020204" pitchFamily="34" charset="0"/>
              </a:rPr>
              <a:t>按照要求补充研究方向、关键词和开题报告。</a:t>
            </a:r>
            <a:endParaRPr lang="en-US" altLang="zh-CN" dirty="0">
              <a:latin typeface="Arial" panose="020B0604020202020204" pitchFamily="34" charset="0"/>
            </a:endParaRPr>
          </a:p>
          <a:p>
            <a:pPr eaLnBrk="1" hangingPunct="1"/>
            <a:r>
              <a:rPr lang="en-US" altLang="zh-CN" dirty="0">
                <a:latin typeface="Arial" panose="020B0604020202020204" pitchFamily="34" charset="0"/>
              </a:rPr>
              <a:t>1</a:t>
            </a:r>
            <a:r>
              <a:rPr lang="zh-CN" altLang="en-US" dirty="0">
                <a:latin typeface="Arial" panose="020B0604020202020204" pitchFamily="34" charset="0"/>
              </a:rPr>
              <a:t>、点击</a:t>
            </a:r>
            <a:r>
              <a:rPr lang="en-US" altLang="zh-CN" dirty="0">
                <a:latin typeface="Arial" panose="020B0604020202020204" pitchFamily="34" charset="0"/>
              </a:rPr>
              <a:t>【</a:t>
            </a:r>
            <a:r>
              <a:rPr lang="zh-CN" altLang="en-US" dirty="0">
                <a:latin typeface="Arial" panose="020B0604020202020204" pitchFamily="34" charset="0"/>
              </a:rPr>
              <a:t>编辑</a:t>
            </a:r>
            <a:r>
              <a:rPr lang="en-US" altLang="zh-CN" dirty="0">
                <a:latin typeface="Arial" panose="020B0604020202020204" pitchFamily="34" charset="0"/>
              </a:rPr>
              <a:t>】</a:t>
            </a:r>
            <a:r>
              <a:rPr lang="zh-CN" altLang="en-US" dirty="0">
                <a:latin typeface="Arial" panose="020B0604020202020204" pitchFamily="34" charset="0"/>
              </a:rPr>
              <a:t>，输入研究方向和关键词，然后点击</a:t>
            </a:r>
            <a:r>
              <a:rPr lang="en-US" altLang="zh-CN" dirty="0">
                <a:latin typeface="Arial" panose="020B0604020202020204" pitchFamily="34" charset="0"/>
              </a:rPr>
              <a:t>【</a:t>
            </a:r>
            <a:r>
              <a:rPr lang="zh-CN" altLang="en-US" dirty="0">
                <a:latin typeface="Arial" panose="020B0604020202020204" pitchFamily="34" charset="0"/>
              </a:rPr>
              <a:t>保存</a:t>
            </a:r>
            <a:r>
              <a:rPr lang="en-US" altLang="zh-CN" dirty="0">
                <a:latin typeface="Arial" panose="020B0604020202020204" pitchFamily="34" charset="0"/>
              </a:rPr>
              <a:t>】</a:t>
            </a:r>
            <a:r>
              <a:rPr lang="zh-CN" altLang="en-US" dirty="0">
                <a:latin typeface="Arial" panose="020B0604020202020204" pitchFamily="34" charset="0"/>
              </a:rPr>
              <a:t>；</a:t>
            </a:r>
            <a:endParaRPr lang="en-US" altLang="zh-CN" dirty="0">
              <a:latin typeface="Arial" panose="020B0604020202020204" pitchFamily="34" charset="0"/>
            </a:endParaRPr>
          </a:p>
          <a:p>
            <a:pPr eaLnBrk="1" hangingPunct="1"/>
            <a:r>
              <a:rPr lang="en-US" altLang="zh-CN" dirty="0">
                <a:latin typeface="Arial" panose="020B0604020202020204" pitchFamily="34" charset="0"/>
              </a:rPr>
              <a:t>2</a:t>
            </a:r>
            <a:r>
              <a:rPr lang="zh-CN" altLang="en-US" dirty="0">
                <a:latin typeface="Arial" panose="020B0604020202020204" pitchFamily="34" charset="0"/>
              </a:rPr>
              <a:t>、点击</a:t>
            </a:r>
            <a:r>
              <a:rPr lang="en-US" altLang="zh-CN" dirty="0">
                <a:latin typeface="Arial" panose="020B0604020202020204" pitchFamily="34" charset="0"/>
              </a:rPr>
              <a:t>【</a:t>
            </a:r>
            <a:r>
              <a:rPr lang="zh-CN" altLang="en-US" dirty="0">
                <a:latin typeface="Arial" panose="020B0604020202020204" pitchFamily="34" charset="0"/>
              </a:rPr>
              <a:t>选择文件</a:t>
            </a:r>
            <a:r>
              <a:rPr lang="en-US" altLang="zh-CN" dirty="0">
                <a:latin typeface="Arial" panose="020B0604020202020204" pitchFamily="34" charset="0"/>
              </a:rPr>
              <a:t>】</a:t>
            </a:r>
            <a:r>
              <a:rPr lang="zh-CN" altLang="en-US" dirty="0">
                <a:latin typeface="Arial" panose="020B0604020202020204" pitchFamily="34" charset="0"/>
              </a:rPr>
              <a:t>，上传开题报告，提前准备</a:t>
            </a:r>
            <a:r>
              <a:rPr lang="en-US" altLang="zh-CN" dirty="0">
                <a:latin typeface="Arial" panose="020B0604020202020204" pitchFamily="34" charset="0"/>
              </a:rPr>
              <a:t>PDF</a:t>
            </a:r>
            <a:r>
              <a:rPr lang="zh-CN" altLang="en-US" dirty="0">
                <a:latin typeface="Arial" panose="020B0604020202020204" pitchFamily="34" charset="0"/>
              </a:rPr>
              <a:t>格式的开题报告。</a:t>
            </a:r>
            <a:r>
              <a:rPr lang="zh-CN" altLang="en-US" dirty="0">
                <a:solidFill>
                  <a:srgbClr val="FF0000"/>
                </a:solidFill>
                <a:latin typeface="Arial" panose="020B0604020202020204" pitchFamily="34" charset="0"/>
              </a:rPr>
              <a:t>开题报告内容一定与论文内容相匹配，否则将来</a:t>
            </a:r>
            <a:r>
              <a:rPr lang="zh-CN" altLang="en-US" dirty="0">
                <a:solidFill>
                  <a:srgbClr val="FF0000"/>
                </a:solidFill>
                <a:latin typeface="Arial" panose="020B0604020202020204" pitchFamily="34" charset="0"/>
              </a:rPr>
              <a:t>教育部论文抽检出现问题，后果由考生</a:t>
            </a:r>
            <a:r>
              <a:rPr lang="zh-CN" altLang="en-US" dirty="0">
                <a:solidFill>
                  <a:srgbClr val="FF0000"/>
                </a:solidFill>
                <a:latin typeface="Arial" panose="020B0604020202020204" pitchFamily="34" charset="0"/>
              </a:rPr>
              <a:t>自负。</a:t>
            </a:r>
            <a:endParaRPr lang="zh-CN" altLang="en-US" dirty="0">
              <a:solidFill>
                <a:srgbClr val="FF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8"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学位申请</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29704"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6</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29699" name="文本框 1"/>
          <p:cNvSpPr txBox="1"/>
          <p:nvPr/>
        </p:nvSpPr>
        <p:spPr>
          <a:xfrm>
            <a:off x="593725" y="1304925"/>
            <a:ext cx="7886700" cy="922020"/>
          </a:xfrm>
          <a:prstGeom prst="rect">
            <a:avLst/>
          </a:prstGeom>
          <a:noFill/>
          <a:ln w="9525">
            <a:noFill/>
          </a:ln>
        </p:spPr>
        <p:txBody>
          <a:bodyPr>
            <a:spAutoFit/>
          </a:bodyPr>
          <a:p>
            <a:pPr eaLnBrk="1" hangingPunct="1">
              <a:buNone/>
            </a:pPr>
            <a:r>
              <a:rPr lang="zh-CN" altLang="en-US" dirty="0">
                <a:latin typeface="Arial" panose="020B0604020202020204" pitchFamily="34" charset="0"/>
              </a:rPr>
              <a:t>点击菜单选择【学位申请】，符合申请学位</a:t>
            </a:r>
            <a:r>
              <a:rPr lang="zh-CN" altLang="en-US" dirty="0">
                <a:latin typeface="Arial" panose="020B0604020202020204" pitchFamily="34" charset="0"/>
              </a:rPr>
              <a:t>资格的</a:t>
            </a:r>
            <a:r>
              <a:rPr lang="zh-CN" altLang="en-US" dirty="0">
                <a:latin typeface="Arial" panose="020B0604020202020204" pitchFamily="34" charset="0"/>
              </a:rPr>
              <a:t>考生，可打开学位申请页面，否则会提示：</a:t>
            </a:r>
            <a:r>
              <a:rPr lang="zh-CN" altLang="en-US" dirty="0">
                <a:solidFill>
                  <a:srgbClr val="000000"/>
                </a:solidFill>
                <a:latin typeface="微软雅黑" panose="020B0503020204020204" pitchFamily="34" charset="-122"/>
                <a:ea typeface="微软雅黑" panose="020B0503020204020204" pitchFamily="34" charset="-122"/>
              </a:rPr>
              <a:t>该生毕业考期不在申请范围内。</a:t>
            </a:r>
            <a:endParaRPr lang="zh-CN" altLang="en-US" dirty="0">
              <a:solidFill>
                <a:srgbClr val="000000"/>
              </a:solidFill>
              <a:latin typeface="微软雅黑" panose="020B0503020204020204" pitchFamily="34" charset="-122"/>
              <a:ea typeface="微软雅黑" panose="020B0503020204020204" pitchFamily="34" charset="-122"/>
            </a:endParaRPr>
          </a:p>
          <a:p>
            <a:pPr eaLnBrk="1" hangingPunct="1">
              <a:buNone/>
            </a:pPr>
            <a:r>
              <a:rPr lang="zh-CN" altLang="en-US" dirty="0">
                <a:latin typeface="Arial" panose="020B0604020202020204" pitchFamily="34" charset="0"/>
              </a:rPr>
              <a:t>本页面显示学位申请信息以及审核状态。</a:t>
            </a:r>
            <a:endParaRPr lang="zh-CN" altLang="en-US" dirty="0">
              <a:latin typeface="Arial" panose="020B0604020202020204" pitchFamily="34" charset="0"/>
            </a:endParaRPr>
          </a:p>
        </p:txBody>
      </p:sp>
      <p:pic>
        <p:nvPicPr>
          <p:cNvPr id="29700" name="图片 3"/>
          <p:cNvPicPr>
            <a:picLocks noChangeAspect="1"/>
          </p:cNvPicPr>
          <p:nvPr/>
        </p:nvPicPr>
        <p:blipFill>
          <a:blip r:embed="rId5"/>
          <a:stretch>
            <a:fillRect/>
          </a:stretch>
        </p:blipFill>
        <p:spPr>
          <a:xfrm>
            <a:off x="601663" y="2292350"/>
            <a:ext cx="7407275" cy="4673600"/>
          </a:xfrm>
          <a:prstGeom prst="rect">
            <a:avLst/>
          </a:prstGeom>
          <a:noFill/>
          <a:ln w="9525">
            <a:noFill/>
          </a:ln>
        </p:spPr>
      </p:pic>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22" name="组合 67"/>
          <p:cNvGrpSpPr/>
          <p:nvPr/>
        </p:nvGrpSpPr>
        <p:grpSpPr>
          <a:xfrm>
            <a:off x="157163" y="100013"/>
            <a:ext cx="5181600" cy="1204912"/>
            <a:chOff x="3508748" y="794949"/>
            <a:chExt cx="4387021" cy="1019333"/>
          </a:xfrm>
        </p:grpSpPr>
        <p:cxnSp>
          <p:nvCxnSpPr>
            <p:cNvPr id="5" name="直接连接符 4"/>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6"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7" name="文本框 6"/>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学位申请</a:t>
              </a:r>
              <a:r>
                <a:rPr kumimoji="0" lang="en-US" altLang="zh-CN"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a:t>
              </a:r>
              <a:r>
                <a:rPr kumimoji="0" lang="zh-CN" altLang="en-US"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申请失败提示</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0727"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7</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0723" name="文本框 1"/>
          <p:cNvSpPr txBox="1"/>
          <p:nvPr/>
        </p:nvSpPr>
        <p:spPr>
          <a:xfrm>
            <a:off x="593725" y="1304925"/>
            <a:ext cx="7886700" cy="4378960"/>
          </a:xfrm>
          <a:prstGeom prst="rect">
            <a:avLst/>
          </a:prstGeom>
          <a:noFill/>
          <a:ln w="9525">
            <a:noFill/>
          </a:ln>
        </p:spPr>
        <p:txBody>
          <a:bodyPr>
            <a:noAutofit/>
          </a:bodyPr>
          <a:p>
            <a:pPr eaLnBrk="1" hangingPunct="1"/>
            <a:r>
              <a:rPr lang="zh-CN" altLang="en-US" dirty="0">
                <a:latin typeface="Arial" panose="020B0604020202020204" pitchFamily="34" charset="0"/>
              </a:rPr>
              <a:t>申请学位的前提条件是论文信息</a:t>
            </a:r>
            <a:r>
              <a:rPr lang="zh-CN" altLang="en-US" dirty="0">
                <a:latin typeface="Arial" panose="020B0604020202020204" pitchFamily="34" charset="0"/>
              </a:rPr>
              <a:t>必须完整，点击</a:t>
            </a:r>
            <a:r>
              <a:rPr lang="en-US" altLang="zh-CN" dirty="0">
                <a:latin typeface="Arial" panose="020B0604020202020204" pitchFamily="34" charset="0"/>
              </a:rPr>
              <a:t>【</a:t>
            </a:r>
            <a:r>
              <a:rPr lang="zh-CN" altLang="en-US" dirty="0">
                <a:latin typeface="Arial" panose="020B0604020202020204" pitchFamily="34" charset="0"/>
              </a:rPr>
              <a:t>我要申请</a:t>
            </a:r>
            <a:r>
              <a:rPr lang="en-US" altLang="zh-CN" dirty="0">
                <a:latin typeface="Arial" panose="020B0604020202020204" pitchFamily="34" charset="0"/>
              </a:rPr>
              <a:t>】 </a:t>
            </a:r>
            <a:r>
              <a:rPr lang="zh-CN" altLang="en-US" dirty="0">
                <a:latin typeface="Arial" panose="020B0604020202020204" pitchFamily="34" charset="0"/>
              </a:rPr>
              <a:t>，可能会出现以下几种提示：</a:t>
            </a:r>
            <a:endParaRPr lang="en-US" altLang="zh-CN" dirty="0">
              <a:latin typeface="Arial" panose="020B0604020202020204" pitchFamily="34" charset="0"/>
            </a:endParaRPr>
          </a:p>
          <a:p>
            <a:pPr eaLnBrk="1" hangingPunct="1"/>
            <a:r>
              <a:rPr lang="en-US" altLang="zh-CN" dirty="0">
                <a:latin typeface="Arial" panose="020B0604020202020204" pitchFamily="34" charset="0"/>
              </a:rPr>
              <a:t>1</a:t>
            </a:r>
            <a:r>
              <a:rPr lang="zh-CN" altLang="en-US" dirty="0">
                <a:latin typeface="Arial" panose="020B0604020202020204" pitchFamily="34" charset="0"/>
              </a:rPr>
              <a:t>、获取失败，未查询到该生毕业课程信息中的研究方向！</a:t>
            </a:r>
            <a:endParaRPr lang="en-US" altLang="zh-CN" dirty="0">
              <a:latin typeface="Arial" panose="020B0604020202020204" pitchFamily="34" charset="0"/>
            </a:endParaRPr>
          </a:p>
          <a:p>
            <a:pPr eaLnBrk="1" hangingPunct="1"/>
            <a:r>
              <a:rPr lang="en-US" altLang="zh-CN" dirty="0">
                <a:latin typeface="Arial" panose="020B0604020202020204" pitchFamily="34" charset="0"/>
              </a:rPr>
              <a:t>2</a:t>
            </a:r>
            <a:r>
              <a:rPr lang="zh-CN" altLang="en-US" dirty="0">
                <a:latin typeface="Arial" panose="020B0604020202020204" pitchFamily="34" charset="0"/>
              </a:rPr>
              <a:t>、获取失败，未查询到该生毕业课程信息中的关键词！</a:t>
            </a:r>
            <a:endParaRPr lang="en-US" altLang="zh-CN" dirty="0">
              <a:latin typeface="Arial" panose="020B0604020202020204" pitchFamily="34" charset="0"/>
            </a:endParaRPr>
          </a:p>
          <a:p>
            <a:pPr eaLnBrk="1" hangingPunct="1"/>
            <a:r>
              <a:rPr lang="en-US" altLang="zh-CN" dirty="0">
                <a:latin typeface="Arial" panose="020B0604020202020204" pitchFamily="34" charset="0"/>
              </a:rPr>
              <a:t>3</a:t>
            </a:r>
            <a:r>
              <a:rPr lang="zh-CN" altLang="en-US" dirty="0">
                <a:latin typeface="Arial" panose="020B0604020202020204" pitchFamily="34" charset="0"/>
              </a:rPr>
              <a:t>、获取失败，未查询到该生毕业课程信息中的开题报告！</a:t>
            </a:r>
            <a:endParaRPr lang="en-US" altLang="zh-CN" dirty="0">
              <a:latin typeface="Arial" panose="020B0604020202020204" pitchFamily="34" charset="0"/>
            </a:endParaRPr>
          </a:p>
          <a:p>
            <a:pPr eaLnBrk="1" hangingPunct="1"/>
            <a:endParaRPr lang="en-US" altLang="zh-CN" dirty="0">
              <a:latin typeface="Arial" panose="020B0604020202020204" pitchFamily="34" charset="0"/>
            </a:endParaRPr>
          </a:p>
          <a:p>
            <a:pPr eaLnBrk="1" hangingPunct="1"/>
            <a:r>
              <a:rPr lang="zh-CN" altLang="en-US" dirty="0">
                <a:latin typeface="Arial" panose="020B0604020202020204" pitchFamily="34" charset="0"/>
              </a:rPr>
              <a:t>以上三种提示，请点击</a:t>
            </a:r>
            <a:r>
              <a:rPr lang="en-US" altLang="zh-CN" dirty="0">
                <a:latin typeface="Arial" panose="020B0604020202020204" pitchFamily="34" charset="0"/>
              </a:rPr>
              <a:t>【</a:t>
            </a:r>
            <a:r>
              <a:rPr lang="zh-CN" altLang="en-US" dirty="0">
                <a:latin typeface="Arial" panose="020B0604020202020204" pitchFamily="34" charset="0"/>
              </a:rPr>
              <a:t>毕业论文</a:t>
            </a:r>
            <a:r>
              <a:rPr lang="en-US" altLang="zh-CN" dirty="0">
                <a:latin typeface="Arial" panose="020B0604020202020204" pitchFamily="34" charset="0"/>
              </a:rPr>
              <a:t>】</a:t>
            </a:r>
            <a:r>
              <a:rPr lang="zh-CN" altLang="en-US" dirty="0">
                <a:latin typeface="Arial" panose="020B0604020202020204" pitchFamily="34" charset="0"/>
              </a:rPr>
              <a:t>菜单，尽快补充论文信息。</a:t>
            </a:r>
            <a:endParaRPr lang="en-US" altLang="zh-CN" dirty="0">
              <a:latin typeface="Arial" panose="020B0604020202020204" pitchFamily="34" charset="0"/>
            </a:endParaRPr>
          </a:p>
          <a:p>
            <a:pPr eaLnBrk="1" hangingPunct="1"/>
            <a:endParaRPr lang="en-US" altLang="zh-CN" dirty="0">
              <a:latin typeface="Arial" panose="020B0604020202020204" pitchFamily="34" charset="0"/>
            </a:endParaRPr>
          </a:p>
          <a:p>
            <a:pPr eaLnBrk="1" hangingPunct="1"/>
            <a:r>
              <a:rPr lang="en-US" altLang="zh-CN" dirty="0">
                <a:latin typeface="Arial" panose="020B0604020202020204" pitchFamily="34" charset="0"/>
              </a:rPr>
              <a:t>4</a:t>
            </a:r>
            <a:r>
              <a:rPr lang="zh-CN" altLang="en-US" dirty="0">
                <a:latin typeface="Arial" panose="020B0604020202020204" pitchFamily="34" charset="0"/>
              </a:rPr>
              <a:t>、获取失败，未查询到该生的毕业课程信息！</a:t>
            </a:r>
            <a:endParaRPr lang="en-US" altLang="zh-CN" dirty="0">
              <a:latin typeface="Arial" panose="020B0604020202020204" pitchFamily="34" charset="0"/>
            </a:endParaRPr>
          </a:p>
          <a:p>
            <a:pPr eaLnBrk="1" hangingPunct="1"/>
            <a:r>
              <a:rPr lang="en-US" altLang="zh-CN" dirty="0">
                <a:solidFill>
                  <a:srgbClr val="FF0000"/>
                </a:solidFill>
                <a:latin typeface="Arial" panose="020B0604020202020204" pitchFamily="34" charset="0"/>
              </a:rPr>
              <a:t>      </a:t>
            </a:r>
            <a:r>
              <a:rPr lang="zh-CN" altLang="en-US" dirty="0">
                <a:solidFill>
                  <a:srgbClr val="FF0000"/>
                </a:solidFill>
                <a:latin typeface="Arial" panose="020B0604020202020204" pitchFamily="34" charset="0"/>
              </a:rPr>
              <a:t>如果提示未查询到毕业课程，说明在我校自考在线学习平台内未查询到考生的毕业论文及其他论文信息，考生需退出该平台，重新登录</a:t>
            </a:r>
            <a:r>
              <a:rPr lang="en-US" altLang="zh-CN" dirty="0">
                <a:solidFill>
                  <a:srgbClr val="FF0000"/>
                </a:solidFill>
                <a:latin typeface="Arial" panose="020B0604020202020204" pitchFamily="34" charset="0"/>
              </a:rPr>
              <a:t>“</a:t>
            </a:r>
            <a:r>
              <a:rPr lang="zh-CN" altLang="en-US" dirty="0">
                <a:solidFill>
                  <a:srgbClr val="FF0000"/>
                </a:solidFill>
                <a:latin typeface="Arial" panose="020B0604020202020204" pitchFamily="34" charset="0"/>
              </a:rPr>
              <a:t>山东第二医科大学202</a:t>
            </a:r>
            <a:r>
              <a:rPr lang="en-US" altLang="zh-CN" dirty="0">
                <a:solidFill>
                  <a:srgbClr val="FF0000"/>
                </a:solidFill>
                <a:latin typeface="Arial" panose="020B0604020202020204" pitchFamily="34" charset="0"/>
              </a:rPr>
              <a:t>5</a:t>
            </a:r>
            <a:r>
              <a:rPr lang="zh-CN" altLang="en-US" dirty="0">
                <a:solidFill>
                  <a:srgbClr val="FF0000"/>
                </a:solidFill>
                <a:latin typeface="Arial" panose="020B0604020202020204" pitchFamily="34" charset="0"/>
              </a:rPr>
              <a:t>年学位申请信息采集平台</a:t>
            </a:r>
            <a:r>
              <a:rPr lang="en-US" altLang="zh-CN" dirty="0">
                <a:solidFill>
                  <a:srgbClr val="FF0000"/>
                </a:solidFill>
                <a:latin typeface="Arial" panose="020B0604020202020204" pitchFamily="34" charset="0"/>
              </a:rPr>
              <a:t>”</a:t>
            </a:r>
            <a:r>
              <a:rPr lang="zh-CN" altLang="en-US" dirty="0">
                <a:solidFill>
                  <a:srgbClr val="FF0000"/>
                </a:solidFill>
                <a:latin typeface="Arial" panose="020B0604020202020204" pitchFamily="34" charset="0"/>
              </a:rPr>
              <a:t>完成学位申请，具体操作请参考本通知附件</a:t>
            </a:r>
            <a:r>
              <a:rPr lang="en-US" altLang="zh-CN" dirty="0">
                <a:solidFill>
                  <a:srgbClr val="FF0000"/>
                </a:solidFill>
                <a:latin typeface="Arial" panose="020B0604020202020204" pitchFamily="34" charset="0"/>
              </a:rPr>
              <a:t>2</a:t>
            </a:r>
            <a:r>
              <a:rPr lang="zh-CN" altLang="en-US" dirty="0">
                <a:solidFill>
                  <a:srgbClr val="FF0000"/>
                </a:solidFill>
                <a:latin typeface="Arial" panose="020B0604020202020204" pitchFamily="34" charset="0"/>
              </a:rPr>
              <a:t>。</a:t>
            </a:r>
            <a:endParaRPr lang="en-US" altLang="zh-CN" dirty="0">
              <a:solidFill>
                <a:srgbClr val="FF0000"/>
              </a:solidFill>
              <a:latin typeface="Arial" panose="020B0604020202020204" pitchFamily="34" charset="0"/>
            </a:endParaRPr>
          </a:p>
          <a:p>
            <a:pPr eaLnBrk="1" hangingPunct="1"/>
            <a:endParaRPr lang="en-US" altLang="zh-CN" dirty="0">
              <a:solidFill>
                <a:srgbClr val="FF0000"/>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6" name="组合 67"/>
          <p:cNvGrpSpPr/>
          <p:nvPr/>
        </p:nvGrpSpPr>
        <p:grpSpPr>
          <a:xfrm>
            <a:off x="157163" y="100013"/>
            <a:ext cx="5181600" cy="1204912"/>
            <a:chOff x="3508748" y="794949"/>
            <a:chExt cx="4387021" cy="1019333"/>
          </a:xfrm>
        </p:grpSpPr>
        <p:cxnSp>
          <p:nvCxnSpPr>
            <p:cNvPr id="6" name="直接连接符 5"/>
            <p:cNvCxnSpPr/>
            <p:nvPr>
              <p:custDataLst>
                <p:tags r:id="rId1"/>
              </p:custDataLst>
            </p:nvPr>
          </p:nvCxnSpPr>
          <p:spPr>
            <a:xfrm flipH="1">
              <a:off x="3885086" y="935963"/>
              <a:ext cx="693536" cy="650010"/>
            </a:xfrm>
            <a:prstGeom prst="line">
              <a:avLst/>
            </a:prstGeom>
            <a:ln w="12700">
              <a:solidFill>
                <a:srgbClr val="FFCC00">
                  <a:lumMod val="60000"/>
                  <a:lumOff val="40000"/>
                </a:srgbClr>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custDataLst>
                <p:tags r:id="rId2"/>
              </p:custDataLst>
            </p:nvPr>
          </p:nvSpPr>
          <p:spPr>
            <a:xfrm>
              <a:off x="3526220" y="1317374"/>
              <a:ext cx="504024" cy="228309"/>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anchor="ctr">
              <a:normAutofit fontScale="950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1">
                <a:ln>
                  <a:noFill/>
                </a:ln>
                <a:solidFill>
                  <a:srgbClr val="FFCC00">
                    <a:lumMod val="50000"/>
                  </a:srgbClr>
                </a:solidFill>
                <a:effectLst/>
                <a:uLnTx/>
                <a:uFillTx/>
                <a:latin typeface="+mn-lt"/>
                <a:ea typeface="+mn-ea"/>
                <a:cs typeface="+mn-cs"/>
                <a:sym typeface="Arial" panose="020B0604020202020204" pitchFamily="34" charset="0"/>
              </a:endParaRPr>
            </a:p>
          </p:txBody>
        </p:sp>
        <p:sp>
          <p:nvSpPr>
            <p:cNvPr id="8" name="文本框 7"/>
            <p:cNvSpPr txBox="1"/>
            <p:nvPr>
              <p:custDataLst>
                <p:tags r:id="rId3"/>
              </p:custDataLst>
            </p:nvPr>
          </p:nvSpPr>
          <p:spPr>
            <a:xfrm>
              <a:off x="4249914" y="1227151"/>
              <a:ext cx="3645855" cy="587131"/>
            </a:xfrm>
            <a:prstGeom prst="rect">
              <a:avLst/>
            </a:prstGeom>
            <a:noFill/>
          </p:spPr>
          <p:txBody>
            <a:bodyPr anchor="ctr">
              <a:normAutofit/>
              <a:scene3d>
                <a:camera prst="orthographicFront"/>
                <a:lightRig rig="soft" dir="t">
                  <a:rot lat="0" lon="0" rev="15600000"/>
                </a:lightRig>
              </a:scene3d>
              <a:sp3d extrusionH="57150" prstMaterial="softEdge">
                <a:bevelT w="25400" h="38100"/>
              </a:sp3d>
            </a:bodyPr>
            <a:lstStyle/>
            <a:p>
              <a:pPr marR="0" defTabSz="914400" eaLnBrk="1" hangingPunct="1">
                <a:buClrTx/>
                <a:buSzTx/>
                <a:buFontTx/>
                <a:buNone/>
                <a:defRPr/>
              </a:pPr>
              <a:r>
                <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rPr>
                <a:t>自考成绩信息</a:t>
              </a:r>
              <a:endParaRPr kumimoji="0" lang="zh-CN" altLang="da-DK" sz="2000" b="1" kern="1200" cap="none" spc="0" normalizeH="0" baseline="0" noProof="1">
                <a:solidFill>
                  <a:srgbClr val="FFCC00"/>
                </a:solidFill>
                <a:latin typeface="Arial" panose="020B0604020202020204" pitchFamily="34" charset="0"/>
                <a:ea typeface="宋体" panose="02010600030101010101" pitchFamily="2" charset="-122"/>
                <a:cs typeface="+mn-cs"/>
                <a:sym typeface="Arial" panose="020B0604020202020204" pitchFamily="34" charset="0"/>
              </a:endParaRPr>
            </a:p>
          </p:txBody>
        </p:sp>
        <p:sp>
          <p:nvSpPr>
            <p:cNvPr id="31753" name="文本框 13"/>
            <p:cNvSpPr txBox="1"/>
            <p:nvPr>
              <p:custDataLst>
                <p:tags r:id="rId4"/>
              </p:custDataLst>
            </p:nvPr>
          </p:nvSpPr>
          <p:spPr>
            <a:xfrm>
              <a:off x="3508748" y="794949"/>
              <a:ext cx="536523" cy="522014"/>
            </a:xfrm>
            <a:prstGeom prst="rect">
              <a:avLst/>
            </a:prstGeom>
            <a:noFill/>
            <a:ln w="9525">
              <a:noFill/>
            </a:ln>
          </p:spPr>
          <p:txBody>
            <a:bodyPr lIns="0" tIns="0" rIns="0" bIns="0" anchor="b" anchorCtr="0"/>
            <a:p>
              <a:pPr algn="ctr" eaLnBrk="1" hangingPunct="1"/>
              <a:r>
                <a:rPr lang="en-US" altLang="zh-CN" dirty="0">
                  <a:solidFill>
                    <a:srgbClr val="7F6600"/>
                  </a:solidFill>
                  <a:latin typeface="Arial" panose="020B0604020202020204" pitchFamily="34" charset="0"/>
                  <a:sym typeface="Arial" panose="020B0604020202020204" pitchFamily="34" charset="0"/>
                </a:rPr>
                <a:t>8</a:t>
              </a:r>
              <a:endParaRPr lang="en-US" altLang="zh-CN" dirty="0">
                <a:solidFill>
                  <a:srgbClr val="7F6600"/>
                </a:solidFill>
                <a:latin typeface="Arial" panose="020B0604020202020204" pitchFamily="34" charset="0"/>
                <a:sym typeface="Arial" panose="020B0604020202020204" pitchFamily="34" charset="0"/>
              </a:endParaRPr>
            </a:p>
          </p:txBody>
        </p:sp>
      </p:grpSp>
      <p:sp>
        <p:nvSpPr>
          <p:cNvPr id="31747" name="文本框 1"/>
          <p:cNvSpPr txBox="1"/>
          <p:nvPr/>
        </p:nvSpPr>
        <p:spPr>
          <a:xfrm>
            <a:off x="593725" y="1304925"/>
            <a:ext cx="7886700" cy="368300"/>
          </a:xfrm>
          <a:prstGeom prst="rect">
            <a:avLst/>
          </a:prstGeom>
          <a:noFill/>
          <a:ln w="9525">
            <a:noFill/>
          </a:ln>
        </p:spPr>
        <p:txBody>
          <a:bodyPr>
            <a:spAutoFit/>
          </a:bodyPr>
          <a:p>
            <a:pPr eaLnBrk="1" hangingPunct="1"/>
            <a:r>
              <a:rPr lang="zh-CN" altLang="en-US" dirty="0">
                <a:latin typeface="Arial" panose="020B0604020202020204" pitchFamily="34" charset="0"/>
              </a:rPr>
              <a:t>学位申请之前必须要把自考成绩进行录入，点击【自考成绩信息】</a:t>
            </a:r>
            <a:endParaRPr lang="zh-CN" altLang="en-US" dirty="0">
              <a:latin typeface="Arial" panose="020B0604020202020204" pitchFamily="34" charset="0"/>
            </a:endParaRPr>
          </a:p>
        </p:txBody>
      </p:sp>
      <p:pic>
        <p:nvPicPr>
          <p:cNvPr id="31748" name="图片 2"/>
          <p:cNvPicPr>
            <a:picLocks noChangeAspect="1"/>
          </p:cNvPicPr>
          <p:nvPr/>
        </p:nvPicPr>
        <p:blipFill>
          <a:blip r:embed="rId5"/>
          <a:stretch>
            <a:fillRect/>
          </a:stretch>
        </p:blipFill>
        <p:spPr>
          <a:xfrm>
            <a:off x="2360613" y="2432050"/>
            <a:ext cx="4298950" cy="549275"/>
          </a:xfrm>
          <a:prstGeom prst="rect">
            <a:avLst/>
          </a:prstGeom>
          <a:noFill/>
          <a:ln w="9525">
            <a:noFill/>
          </a:ln>
        </p:spPr>
      </p:pic>
      <p:pic>
        <p:nvPicPr>
          <p:cNvPr id="31749" name="内容占位符 2"/>
          <p:cNvPicPr>
            <a:picLocks noGrp="1" noChangeAspect="1"/>
          </p:cNvPicPr>
          <p:nvPr>
            <p:ph idx="1"/>
          </p:nvPr>
        </p:nvPicPr>
        <p:blipFill>
          <a:blip r:embed="rId6"/>
          <a:srcRect/>
          <a:stretch>
            <a:fillRect/>
          </a:stretch>
        </p:blipFill>
        <p:spPr>
          <a:xfrm>
            <a:off x="628650" y="2117725"/>
            <a:ext cx="7886700" cy="3765550"/>
          </a:xfrm>
        </p:spPr>
      </p:pic>
    </p:spTree>
    <p:custDataLst>
      <p:tags r:id="rId7"/>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6845"/>
</p:tagLst>
</file>

<file path=ppt/tags/tag10.xml><?xml version="1.0" encoding="utf-8"?>
<p:tagLst xmlns:p="http://schemas.openxmlformats.org/presentationml/2006/main">
  <p:tag name="KSO_WM_TAG_VERSION" val="1.0"/>
  <p:tag name="KSO_WM_TEMPLATE_CATEGORY" val="custom"/>
  <p:tag name="KSO_WM_TEMPLATE_INDEX" val="20186845"/>
</p:tagLst>
</file>

<file path=ppt/tags/tag11.xml><?xml version="1.0" encoding="utf-8"?>
<p:tagLst xmlns:p="http://schemas.openxmlformats.org/presentationml/2006/main">
  <p:tag name="KSO_WM_TAG_VERSION" val="1.0"/>
  <p:tag name="KSO_WM_TEMPLATE_CATEGORY" val="custom"/>
  <p:tag name="KSO_WM_TEMPLATE_INDEX" val="20186845"/>
</p:tagLst>
</file>

<file path=ppt/tags/tag12.xml><?xml version="1.0" encoding="utf-8"?>
<p:tagLst xmlns:p="http://schemas.openxmlformats.org/presentationml/2006/main">
  <p:tag name="KSO_WM_TEMPLATE_CATEGORY" val="custom"/>
  <p:tag name="KSO_WM_TEMPLATE_INDEX" val="20186845"/>
  <p:tag name="KSO_WM_TAG_VERSION" val="1.0"/>
  <p:tag name="KSO_WM_TEMPLATE_THUMBS_INDEX" val="1、6、10、17、19、22"/>
  <p:tag name="KSO_WM_BEAUTIFY_FLAG" val="#wm#"/>
</p:tagLst>
</file>

<file path=ppt/tags/tag13.xml><?xml version="1.0" encoding="utf-8"?>
<p:tagLst xmlns:p="http://schemas.openxmlformats.org/presentationml/2006/main">
  <p:tag name="KSO_WM_TAG_VERSION" val="1.0"/>
  <p:tag name="KSO_WM_TEMPLATE_CATEGORY" val="custom"/>
  <p:tag name="KSO_WM_TEMPLATE_INDEX" val="20186845"/>
</p:tagLst>
</file>

<file path=ppt/tags/tag14.xml><?xml version="1.0" encoding="utf-8"?>
<p:tagLst xmlns:p="http://schemas.openxmlformats.org/presentationml/2006/main">
  <p:tag name="KSO_WM_TAG_VERSION" val="1.0"/>
  <p:tag name="KSO_WM_TEMPLATE_CATEGORY" val="custom"/>
  <p:tag name="KSO_WM_TEMPLATE_INDEX" val="20186845"/>
</p:tagLst>
</file>

<file path=ppt/tags/tag15.xml><?xml version="1.0" encoding="utf-8"?>
<p:tagLst xmlns:p="http://schemas.openxmlformats.org/presentationml/2006/main">
  <p:tag name="KSO_WM_TEMPLATE_CATEGORY" val="custom"/>
  <p:tag name="KSO_WM_TEMPLATE_INDEX" val="20186845"/>
  <p:tag name="KSO_WM_TAG_VERSION" val="1.0"/>
  <p:tag name="KSO_WM_TEMPLATE_THUMBS_INDEX" val="1、6、10、17、19、22"/>
  <p:tag name="KSO_WM_BEAUTIFY_FLAG" val="#wm#"/>
</p:tagLst>
</file>

<file path=ppt/tags/tag16.xml><?xml version="1.0" encoding="utf-8"?>
<p:tagLst xmlns:p="http://schemas.openxmlformats.org/presentationml/2006/main">
  <p:tag name="KSO_WM_TEMPLATE_CATEGORY" val="custom"/>
  <p:tag name="KSO_WM_TEMPLATE_INDEX" val="20186845"/>
  <p:tag name="KSO_WM_UNIT_TYPE" val="a"/>
  <p:tag name="KSO_WM_UNIT_INDEX" val="1"/>
  <p:tag name="KSO_WM_UNIT_ID" val="custom20186845_1*a*1"/>
  <p:tag name="KSO_WM_UNIT_LAYERLEVEL" val="1"/>
  <p:tag name="KSO_WM_UNIT_VALUE" val="9"/>
  <p:tag name="KSO_WM_UNIT_ISCONTENTSTITLE" val="0"/>
  <p:tag name="KSO_WM_UNIT_HIGHLIGHT" val="0"/>
  <p:tag name="KSO_WM_UNIT_COMPATIBLE" val="0"/>
  <p:tag name="KSO_WM_UNIT_CLEAR" val="0"/>
  <p:tag name="KSO_WM_BEAUTIFY_FLAG" val="#wm#"/>
  <p:tag name="KSO_WM_TAG_VERSION" val="1.0"/>
  <p:tag name="KSO_WM_UNIT_PRESET_TEXT" val="绿色渐变简约模板"/>
</p:tagLst>
</file>

<file path=ppt/tags/tag17.xml><?xml version="1.0" encoding="utf-8"?>
<p:tagLst xmlns:p="http://schemas.openxmlformats.org/presentationml/2006/main">
  <p:tag name="KSO_WM_TEMPLATE_CATEGORY" val="custom"/>
  <p:tag name="KSO_WM_TEMPLATE_INDEX" val="20186845"/>
  <p:tag name="KSO_WM_UNIT_TYPE" val="c"/>
  <p:tag name="KSO_WM_UNIT_INDEX" val="1"/>
  <p:tag name="KSO_WM_UNIT_ID" val="custom20186845_1*c*1"/>
  <p:tag name="KSO_WM_UNIT_LAYERLEVEL" val="1"/>
  <p:tag name="KSO_WM_UNIT_VALUE" val="2"/>
  <p:tag name="KSO_WM_UNIT_HIGHLIGHT" val="0"/>
  <p:tag name="KSO_WM_UNIT_COMPATIBLE" val="1"/>
  <p:tag name="KSO_WM_UNIT_CLEAR" val="0"/>
  <p:tag name="KSO_WM_BEAUTIFY_FLAG" val="#wm#"/>
  <p:tag name="KSO_WM_TAG_VERSION" val="1.0"/>
  <p:tag name="KSO_WM_UNIT_PRESET_TEXT" val="2018"/>
</p:tagLst>
</file>

<file path=ppt/tags/tag18.xml><?xml version="1.0" encoding="utf-8"?>
<p:tagLst xmlns:p="http://schemas.openxmlformats.org/presentationml/2006/main">
  <p:tag name="KSO_WM_TEMPLATE_CATEGORY" val="custom"/>
  <p:tag name="KSO_WM_TEMPLATE_INDEX" val="20186845"/>
  <p:tag name="KSO_WM_TAG_VERSION" val="1.0"/>
  <p:tag name="KSO_WM_SLIDE_ID" val="custom20186845_1"/>
  <p:tag name="KSO_WM_SLIDE_INDEX" val="1"/>
  <p:tag name="KSO_WM_SLIDE_ITEM_CNT" val="2"/>
  <p:tag name="KSO_WM_SLIDE_LAYOUT" val="a_b_c"/>
  <p:tag name="KSO_WM_SLIDE_LAYOUT_CNT" val="1_1_1"/>
  <p:tag name="KSO_WM_SLIDE_TYPE" val="title"/>
  <p:tag name="KSO_WM_TEMPLATE_THUMBS_INDEX" val="1、6、10、17、19、22、"/>
  <p:tag name="KSO_WM_BEAUTIFY_FLAG" val="#wm#"/>
  <p:tag name="KSO_WM_SLIDE_SUBTYPE" val="pureTxt"/>
  <p:tag name="KSO_WM_SLIDE_MODEL_TYPE" val="cover"/>
</p:tagLst>
</file>

<file path=ppt/tags/tag19.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2.xml><?xml version="1.0" encoding="utf-8"?>
<p:tagLst xmlns:p="http://schemas.openxmlformats.org/presentationml/2006/main">
  <p:tag name="KSO_WM_TAG_VERSION" val="1.0"/>
  <p:tag name="KSO_WM_TEMPLATE_CATEGORY" val="custom"/>
  <p:tag name="KSO_WM_TEMPLATE_INDEX" val="20186845"/>
</p:tagLst>
</file>

<file path=ppt/tags/tag20.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21.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22.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23.xml><?xml version="1.0" encoding="utf-8"?>
<p:tagLst xmlns:p="http://schemas.openxmlformats.org/presentationml/2006/main">
  <p:tag name="KSO_WM_BEAUTIFY_FLAG" val="#wm#"/>
  <p:tag name="KSO_WM_TEMPLATE_CATEGORY" val="custom"/>
  <p:tag name="KSO_WM_TEMPLATE_INDEX" val="20186845"/>
</p:tagLst>
</file>

<file path=ppt/tags/tag24.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25.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26.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27.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28.xml><?xml version="1.0" encoding="utf-8"?>
<p:tagLst xmlns:p="http://schemas.openxmlformats.org/presentationml/2006/main">
  <p:tag name="KSO_WM_BEAUTIFY_FLAG" val="#wm#"/>
  <p:tag name="KSO_WM_TEMPLATE_CATEGORY" val="custom"/>
  <p:tag name="KSO_WM_TEMPLATE_INDEX" val="20186845"/>
</p:tagLst>
</file>

<file path=ppt/tags/tag29.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3.xml><?xml version="1.0" encoding="utf-8"?>
<p:tagLst xmlns:p="http://schemas.openxmlformats.org/presentationml/2006/main">
  <p:tag name="KSO_WM_TEMPLATE_CATEGORY" val="custom"/>
  <p:tag name="KSO_WM_TEMPLATE_INDEX" val="20186845"/>
  <p:tag name="KSO_WM_TAG_VERSION" val="1.0"/>
  <p:tag name="KSO_WM_TEMPLATE_THUMBS_INDEX" val="1、6、10、17、19、22"/>
  <p:tag name="KSO_WM_BEAUTIFY_FLAG" val="#wm#"/>
</p:tagLst>
</file>

<file path=ppt/tags/tag30.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31.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32.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33.xml><?xml version="1.0" encoding="utf-8"?>
<p:tagLst xmlns:p="http://schemas.openxmlformats.org/presentationml/2006/main">
  <p:tag name="KSO_WM_BEAUTIFY_FLAG" val="#wm#"/>
  <p:tag name="KSO_WM_TEMPLATE_CATEGORY" val="custom"/>
  <p:tag name="KSO_WM_TEMPLATE_INDEX" val="20186845"/>
</p:tagLst>
</file>

<file path=ppt/tags/tag34.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35.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36.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37.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38.xml><?xml version="1.0" encoding="utf-8"?>
<p:tagLst xmlns:p="http://schemas.openxmlformats.org/presentationml/2006/main">
  <p:tag name="KSO_WM_DIAGRAM_VIRTUALLY_FRAME" val="{&quot;height&quot;:94.87496062992126,&quot;left&quot;:12.375039370078731,&quot;top&quot;:7.87503937007874,&quot;width&quot;:408.00000000000006}"/>
</p:tagLst>
</file>

<file path=ppt/tags/tag39.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 name="KSO_WM_DIAGRAM_VIRTUALLY_FRAME" val="{&quot;height&quot;:94.87496062992126,&quot;left&quot;:12.375039370078731,&quot;top&quot;:7.87503937007874,&quot;width&quot;:408.00000000000006}"/>
</p:tagLst>
</file>

<file path=ppt/tags/tag4.xml><?xml version="1.0" encoding="utf-8"?>
<p:tagLst xmlns:p="http://schemas.openxmlformats.org/presentationml/2006/main">
  <p:tag name="KSO_WM_TAG_VERSION" val="1.0"/>
  <p:tag name="KSO_WM_TEMPLATE_CATEGORY" val="custom"/>
  <p:tag name="KSO_WM_TEMPLATE_INDEX" val="20186845"/>
</p:tagLst>
</file>

<file path=ppt/tags/tag40.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 name="KSO_WM_DIAGRAM_VIRTUALLY_FRAME" val="{&quot;height&quot;:94.87496062992126,&quot;left&quot;:12.375039370078731,&quot;top&quot;:7.87503937007874,&quot;width&quot;:408.00000000000006}"/>
</p:tagLst>
</file>

<file path=ppt/tags/tag41.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 name="KSO_WM_DIAGRAM_VIRTUALLY_FRAME" val="{&quot;height&quot;:94.87496062992126,&quot;left&quot;:12.375039370078731,&quot;top&quot;:7.87503937007874,&quot;width&quot;:408.00000000000006}"/>
</p:tagLst>
</file>

<file path=ppt/tags/tag42.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 name="KSO_WM_DIAGRAM_VIRTUALLY_FRAME" val="{&quot;height&quot;:94.87496062992126,&quot;left&quot;:12.375039370078731,&quot;top&quot;:7.87503937007874,&quot;width&quot;:408.00000000000006}"/>
</p:tagLst>
</file>

<file path=ppt/tags/tag43.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44.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45.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46.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47.xml><?xml version="1.0" encoding="utf-8"?>
<p:tagLst xmlns:p="http://schemas.openxmlformats.org/presentationml/2006/main">
  <p:tag name="KSO_WM_BEAUTIFY_FLAG" val="#wm#"/>
  <p:tag name="KSO_WM_TEMPLATE_CATEGORY" val="custom"/>
  <p:tag name="KSO_WM_TEMPLATE_INDEX" val="20186845"/>
</p:tagLst>
</file>

<file path=ppt/tags/tag48.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49.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5.xml><?xml version="1.0" encoding="utf-8"?>
<p:tagLst xmlns:p="http://schemas.openxmlformats.org/presentationml/2006/main">
  <p:tag name="KSO_WM_TAG_VERSION" val="1.0"/>
  <p:tag name="KSO_WM_TEMPLATE_CATEGORY" val="custom"/>
  <p:tag name="KSO_WM_TEMPLATE_INDEX" val="20186845"/>
</p:tagLst>
</file>

<file path=ppt/tags/tag50.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51.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52.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53.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54.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55.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56.xml><?xml version="1.0" encoding="utf-8"?>
<p:tagLst xmlns:p="http://schemas.openxmlformats.org/presentationml/2006/main">
  <p:tag name="KSO_WM_BEAUTIFY_FLAG" val="#wm#"/>
  <p:tag name="KSO_WM_TEMPLATE_CATEGORY" val="custom"/>
  <p:tag name="KSO_WM_TEMPLATE_INDEX" val="20186845"/>
</p:tagLst>
</file>

<file path=ppt/tags/tag57.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58.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59.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6.xml><?xml version="1.0" encoding="utf-8"?>
<p:tagLst xmlns:p="http://schemas.openxmlformats.org/presentationml/2006/main">
  <p:tag name="KSO_WM_TEMPLATE_CATEGORY" val="custom"/>
  <p:tag name="KSO_WM_TEMPLATE_INDEX" val="20186845"/>
  <p:tag name="KSO_WM_TAG_VERSION" val="1.0"/>
  <p:tag name="KSO_WM_TEMPLATE_THUMBS_INDEX" val="1、6、10、17、19、22"/>
  <p:tag name="KSO_WM_BEAUTIFY_FLAG" val="#wm#"/>
</p:tagLst>
</file>

<file path=ppt/tags/tag60.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61.xml><?xml version="1.0" encoding="utf-8"?>
<p:tagLst xmlns:p="http://schemas.openxmlformats.org/presentationml/2006/main">
  <p:tag name="KSO_WM_BEAUTIFY_FLAG" val="#wm#"/>
  <p:tag name="KSO_WM_TEMPLATE_CATEGORY" val="custom"/>
  <p:tag name="KSO_WM_TEMPLATE_INDEX" val="20186845"/>
</p:tagLst>
</file>

<file path=ppt/tags/tag62.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63.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64.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65.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66.xml><?xml version="1.0" encoding="utf-8"?>
<p:tagLst xmlns:p="http://schemas.openxmlformats.org/presentationml/2006/main">
  <p:tag name="KSO_WM_BEAUTIFY_FLAG" val="#wm#"/>
  <p:tag name="KSO_WM_TEMPLATE_CATEGORY" val="custom"/>
  <p:tag name="KSO_WM_TEMPLATE_INDEX" val="20186845"/>
</p:tagLst>
</file>

<file path=ppt/tags/tag67.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68.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69.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7.xml><?xml version="1.0" encoding="utf-8"?>
<p:tagLst xmlns:p="http://schemas.openxmlformats.org/presentationml/2006/main">
  <p:tag name="KSO_WM_TAG_VERSION" val="1.0"/>
  <p:tag name="KSO_WM_TEMPLATE_CATEGORY" val="custom"/>
  <p:tag name="KSO_WM_TEMPLATE_INDEX" val="20186845"/>
</p:tagLst>
</file>

<file path=ppt/tags/tag70.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71.xml><?xml version="1.0" encoding="utf-8"?>
<p:tagLst xmlns:p="http://schemas.openxmlformats.org/presentationml/2006/main">
  <p:tag name="KSO_WM_BEAUTIFY_FLAG" val="#wm#"/>
  <p:tag name="KSO_WM_TEMPLATE_CATEGORY" val="custom"/>
  <p:tag name="KSO_WM_TEMPLATE_INDEX" val="20186845"/>
</p:tagLst>
</file>

<file path=ppt/tags/tag72.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73.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74.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75.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76.xml><?xml version="1.0" encoding="utf-8"?>
<p:tagLst xmlns:p="http://schemas.openxmlformats.org/presentationml/2006/main">
  <p:tag name="KSO_WM_BEAUTIFY_FLAG" val="#wm#"/>
  <p:tag name="KSO_WM_TEMPLATE_CATEGORY" val="custom"/>
  <p:tag name="KSO_WM_TEMPLATE_INDEX" val="20186845"/>
</p:tagLst>
</file>

<file path=ppt/tags/tag77.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78.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79.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8.xml><?xml version="1.0" encoding="utf-8"?>
<p:tagLst xmlns:p="http://schemas.openxmlformats.org/presentationml/2006/main">
  <p:tag name="KSO_WM_TAG_VERSION" val="1.0"/>
  <p:tag name="KSO_WM_TEMPLATE_CATEGORY" val="custom"/>
  <p:tag name="KSO_WM_TEMPLATE_INDEX" val="20186845"/>
</p:tagLst>
</file>

<file path=ppt/tags/tag80.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81.xml><?xml version="1.0" encoding="utf-8"?>
<p:tagLst xmlns:p="http://schemas.openxmlformats.org/presentationml/2006/main">
  <p:tag name="KSO_WM_BEAUTIFY_FLAG" val="#wm#"/>
  <p:tag name="KSO_WM_TEMPLATE_CATEGORY" val="custom"/>
  <p:tag name="KSO_WM_TEMPLATE_INDEX" val="20186845"/>
</p:tagLst>
</file>

<file path=ppt/tags/tag82.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83.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84.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85.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86.xml><?xml version="1.0" encoding="utf-8"?>
<p:tagLst xmlns:p="http://schemas.openxmlformats.org/presentationml/2006/main">
  <p:tag name="KSO_WM_BEAUTIFY_FLAG" val="#wm#"/>
  <p:tag name="KSO_WM_TEMPLATE_CATEGORY" val="custom"/>
  <p:tag name="KSO_WM_TEMPLATE_INDEX" val="20186845"/>
</p:tagLst>
</file>

<file path=ppt/tags/tag87.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Lst>
</file>

<file path=ppt/tags/tag88.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Lst>
</file>

<file path=ppt/tags/tag89.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Lst>
</file>

<file path=ppt/tags/tag9.xml><?xml version="1.0" encoding="utf-8"?>
<p:tagLst xmlns:p="http://schemas.openxmlformats.org/presentationml/2006/main">
  <p:tag name="KSO_WM_TEMPLATE_CATEGORY" val="custom"/>
  <p:tag name="KSO_WM_TEMPLATE_INDEX" val="20186845"/>
  <p:tag name="KSO_WM_TAG_VERSION" val="1.0"/>
  <p:tag name="KSO_WM_TEMPLATE_THUMBS_INDEX" val="1、6、10、17、19、22"/>
  <p:tag name="KSO_WM_BEAUTIFY_FLAG" val="#wm#"/>
</p:tagLst>
</file>

<file path=ppt/tags/tag90.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Lst>
</file>

<file path=ppt/tags/tag91.xml><?xml version="1.0" encoding="utf-8"?>
<p:tagLst xmlns:p="http://schemas.openxmlformats.org/presentationml/2006/main">
  <p:tag name="KSO_WM_BEAUTIFY_FLAG" val="#wm#"/>
  <p:tag name="KSO_WM_TEMPLATE_CATEGORY" val="custom"/>
  <p:tag name="KSO_WM_TEMPLATE_INDEX" val="20186845"/>
</p:tagLst>
</file>

<file path=ppt/tags/tag92.xml><?xml version="1.0" encoding="utf-8"?>
<p:tagLst xmlns:p="http://schemas.openxmlformats.org/presentationml/2006/main">
  <p:tag name="KSO_WM_DIAGRAM_VIRTUALLY_FRAME" val="{&quot;height&quot;:94.87496062992126,&quot;left&quot;:12.37503937007874,&quot;top&quot;:7.87503937007874,&quot;width&quot;:408.00000000000006}"/>
</p:tagLst>
</file>

<file path=ppt/tags/tag93.xml><?xml version="1.0" encoding="utf-8"?>
<p:tagLst xmlns:p="http://schemas.openxmlformats.org/presentationml/2006/main">
  <p:tag name="KSO_WM_TEMPLATE_CATEGORY" val="diagram"/>
  <p:tag name="KSO_WM_TEMPLATE_INDEX" val="327"/>
  <p:tag name="KSO_WM_TAG_VERSION" val="1.0"/>
  <p:tag name="KSO_WM_UNIT_TYPE" val="l_i"/>
  <p:tag name="KSO_WM_UNIT_INDEX" val="1_1"/>
  <p:tag name="KSO_WM_UNIT_ID" val="diagram327_4*l_i*1_1"/>
  <p:tag name="KSO_WM_UNIT_CLEAR" val="1"/>
  <p:tag name="KSO_WM_UNIT_LAYERLEVEL" val="1_1"/>
  <p:tag name="KSO_WM_BEAUTIFY_FLAG" val="#wm#"/>
  <p:tag name="KSO_WM_DIAGRAM_GROUP_CODE" val="l1-1"/>
  <p:tag name="KSO_WM_UNIT_LINE_FORE_SCHEMECOLOR_INDEX" val="5"/>
  <p:tag name="KSO_WM_UNIT_LINE_FILL_TYPE" val="2"/>
  <p:tag name="KSO_WM_UNIT_USESOURCEFORMAT_APPLY" val="0"/>
  <p:tag name="KSO_WM_UNIT_DIAGRAM_SCHEMECOLOR_ID" val="4"/>
  <p:tag name="KSO_WM_DIAGRAM_VIRTUALLY_FRAME" val="{&quot;height&quot;:94.87496062992126,&quot;left&quot;:12.37503937007874,&quot;top&quot;:7.87503937007874,&quot;width&quot;:408.00000000000006}"/>
</p:tagLst>
</file>

<file path=ppt/tags/tag94.xml><?xml version="1.0" encoding="utf-8"?>
<p:tagLst xmlns:p="http://schemas.openxmlformats.org/presentationml/2006/main">
  <p:tag name="KSO_WM_TEMPLATE_CATEGORY" val="diagram"/>
  <p:tag name="KSO_WM_TEMPLATE_INDEX" val="327"/>
  <p:tag name="KSO_WM_TAG_VERSION" val="1.0"/>
  <p:tag name="KSO_WM_UNIT_TYPE" val="l_i"/>
  <p:tag name="KSO_WM_UNIT_INDEX" val="1_2"/>
  <p:tag name="KSO_WM_UNIT_ID" val="diagram327_4*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 name="KSO_WM_UNIT_DIAGRAM_SCHEMECOLOR_ID" val="4"/>
  <p:tag name="KSO_WM_DIAGRAM_VIRTUALLY_FRAME" val="{&quot;height&quot;:94.87496062992126,&quot;left&quot;:12.37503937007874,&quot;top&quot;:7.87503937007874,&quot;width&quot;:408.00000000000006}"/>
</p:tagLst>
</file>

<file path=ppt/tags/tag95.xml><?xml version="1.0" encoding="utf-8"?>
<p:tagLst xmlns:p="http://schemas.openxmlformats.org/presentationml/2006/main">
  <p:tag name="KSO_WM_TEMPLATE_CATEGORY" val="diagram"/>
  <p:tag name="KSO_WM_TEMPLATE_INDEX" val="327"/>
  <p:tag name="KSO_WM_TAG_VERSION" val="1.0"/>
  <p:tag name="KSO_WM_UNIT_TYPE" val="l_h_f"/>
  <p:tag name="KSO_WM_UNIT_INDEX" val="1_1_1"/>
  <p:tag name="KSO_WM_UNIT_ID" val="diagram327_4*l_h_f*1_1_1"/>
  <p:tag name="KSO_WM_UNIT_CLEAR" val="1"/>
  <p:tag name="KSO_WM_UNIT_LAYERLEVEL" val="1_1_1"/>
  <p:tag name="KSO_WM_UNIT_VALUE" val="30"/>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5"/>
  <p:tag name="KSO_WM_UNIT_TEXT_FILL_TYPE" val="1"/>
  <p:tag name="KSO_WM_UNIT_USESOURCEFORMAT_APPLY" val="0"/>
  <p:tag name="KSO_WM_UNIT_DIAGRAM_SCHEMECOLOR_ID" val="4"/>
  <p:tag name="KSO_WM_DIAGRAM_VIRTUALLY_FRAME" val="{&quot;height&quot;:94.87496062992126,&quot;left&quot;:12.37503937007874,&quot;top&quot;:7.87503937007874,&quot;width&quot;:408.00000000000006}"/>
</p:tagLst>
</file>

<file path=ppt/tags/tag96.xml><?xml version="1.0" encoding="utf-8"?>
<p:tagLst xmlns:p="http://schemas.openxmlformats.org/presentationml/2006/main">
  <p:tag name="KSO_WM_TEMPLATE_CATEGORY" val="diagram"/>
  <p:tag name="KSO_WM_TEMPLATE_INDEX" val="327"/>
  <p:tag name="KSO_WM_TAG_VERSION" val="1.0"/>
  <p:tag name="KSO_WM_UNIT_TYPE" val="l_i"/>
  <p:tag name="KSO_WM_UNIT_INDEX" val="1_3"/>
  <p:tag name="KSO_WM_UNIT_ID" val="diagram327_4*l_i*1_3"/>
  <p:tag name="KSO_WM_UNIT_CLEAR" val="1"/>
  <p:tag name="KSO_WM_UNIT_LAYERLEVEL" val="1_1"/>
  <p:tag name="KSO_WM_BEAUTIFY_FLAG" val="#wm#"/>
  <p:tag name="KSO_WM_DIAGRAM_GROUP_CODE" val="l1-1"/>
  <p:tag name="KSO_WM_UNIT_TEXT_FILL_FORE_SCHEMECOLOR_INDEX" val="5"/>
  <p:tag name="KSO_WM_UNIT_TEXT_FILL_TYPE" val="1"/>
  <p:tag name="KSO_WM_UNIT_USESOURCEFORMAT_APPLY" val="0"/>
  <p:tag name="KSO_WM_UNIT_DIAGRAM_SCHEMECOLOR_ID" val="4"/>
  <p:tag name="KSO_WM_DIAGRAM_VIRTUALLY_FRAME" val="{&quot;height&quot;:94.87496062992126,&quot;left&quot;:12.37503937007874,&quot;top&quot;:7.87503937007874,&quot;width&quot;:408.00000000000006}"/>
</p:tagLst>
</file>

<file path=ppt/tags/tag97.xml><?xml version="1.0" encoding="utf-8"?>
<p:tagLst xmlns:p="http://schemas.openxmlformats.org/presentationml/2006/main">
  <p:tag name="KSO_WM_BEAUTIFY_FLAG" val="#wm#"/>
  <p:tag name="KSO_WM_TEMPLATE_CATEGORY" val="custom"/>
  <p:tag name="KSO_WM_TEMPLATE_INDEX" val="20186845"/>
</p:tagLst>
</file>

<file path=ppt/tags/tag98.xml><?xml version="1.0" encoding="utf-8"?>
<p:tagLst xmlns:p="http://schemas.openxmlformats.org/presentationml/2006/main">
  <p:tag name="commondata" val="eyJoZGlkIjoiNjIwNmRlZTlkZTQwYTgxMWE3MDFkNGIyNjNiNjBiMzQifQ=="/>
</p:tagLst>
</file>

<file path=ppt/theme/theme1.xml><?xml version="1.0" encoding="utf-8"?>
<a:theme xmlns:a="http://schemas.openxmlformats.org/drawingml/2006/main" name="2_Office 主题​​">
  <a:themeElements>
    <a:clrScheme name="自定义 438">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xbt2e4z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438">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xbt2e4z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438">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xbt2e4z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自定义 438">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xbt2e4z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自定义 438">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xbt2e4zr">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1573</Words>
  <Application>WPS 演示</Application>
  <PresentationFormat/>
  <Paragraphs>120</Paragraphs>
  <Slides>17</Slides>
  <Notes>1</Notes>
  <HiddenSlides>0</HiddenSlides>
  <MMClips>0</MMClips>
  <ScaleCrop>false</ScaleCrop>
  <HeadingPairs>
    <vt:vector size="6" baseType="variant">
      <vt:variant>
        <vt:lpstr>已用的字体</vt:lpstr>
      </vt:variant>
      <vt:variant>
        <vt:i4>6</vt:i4>
      </vt:variant>
      <vt:variant>
        <vt:lpstr>主题</vt:lpstr>
      </vt:variant>
      <vt:variant>
        <vt:i4>5</vt:i4>
      </vt:variant>
      <vt:variant>
        <vt:lpstr>幻灯片标题</vt:lpstr>
      </vt:variant>
      <vt:variant>
        <vt:i4>17</vt:i4>
      </vt:variant>
    </vt:vector>
  </HeadingPairs>
  <TitlesOfParts>
    <vt:vector size="28" baseType="lpstr">
      <vt:lpstr>Arial</vt:lpstr>
      <vt:lpstr>宋体</vt:lpstr>
      <vt:lpstr>Wingdings</vt:lpstr>
      <vt:lpstr>微软雅黑</vt:lpstr>
      <vt:lpstr>Arial Unicode MS</vt:lpstr>
      <vt:lpstr>Calibri</vt:lpstr>
      <vt:lpstr>2_Office 主题​​</vt:lpstr>
      <vt:lpstr>1_Office 主题​​</vt:lpstr>
      <vt:lpstr>3_Office 主题​​</vt:lpstr>
      <vt:lpstr>4_Office 主题​​</vt:lpstr>
      <vt:lpstr>5_Office 主题​​</vt:lpstr>
      <vt:lpstr>学生端学位申请操作手册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自学考试系统汇报</dc:title>
  <dc:creator>超星</dc:creator>
  <cp:lastModifiedBy>张锦</cp:lastModifiedBy>
  <cp:revision>50</cp:revision>
  <dcterms:created xsi:type="dcterms:W3CDTF">2019-01-23T05:49:00Z</dcterms:created>
  <dcterms:modified xsi:type="dcterms:W3CDTF">2025-05-09T07:27:01Z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KSORubyTemplateID">
    <vt:lpwstr>8</vt:lpwstr>
  </property>
  <property fmtid="{D5CDD505-2E9C-101B-9397-08002B2CF9AE}" pid="4" name="ICV">
    <vt:lpwstr>CCE5258121EC4FD3B018157049AD7AEB_12</vt:lpwstr>
  </property>
</Properties>
</file>